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5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55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52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3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6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5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5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50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58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firstSlideNum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y="6480175" cx="11520475"/>
  <p:notesSz cx="6797675" cy="987265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041">
          <p15:clr>
            <a:srgbClr val="A4A3A4"/>
          </p15:clr>
        </p15:guide>
        <p15:guide id="2" pos="3628">
          <p15:clr>
            <a:srgbClr val="A4A3A4"/>
          </p15:clr>
        </p15:guide>
      </p15:sldGuideLst>
    </p:ext>
    <p:ext uri="GoogleSlidesCustomDataVersion2">
      <go:slidesCustomData xmlns:go="http://customooxmlschemas.google.com/" r:id="rId16" roundtripDataSignature="AMtx7mg0SzDSBCooshzTh88H6wu/MUFJV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041" orient="horz"/>
        <p:guide pos="3628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6" Type="http://customschemas.google.com/relationships/presentationmetadata" Target="meta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45659" cy="495348"/>
          </a:xfrm>
          <a:prstGeom prst="rect">
            <a:avLst/>
          </a:prstGeom>
          <a:noFill/>
          <a:ln>
            <a:noFill/>
          </a:ln>
        </p:spPr>
        <p:txBody>
          <a:bodyPr anchorCtr="0" anchor="t" bIns="49125" lIns="98275" spcFirstLastPara="1" rIns="98275" wrap="square" tIns="491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3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3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3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3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3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3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3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3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50444" y="0"/>
            <a:ext cx="2945659" cy="495348"/>
          </a:xfrm>
          <a:prstGeom prst="rect">
            <a:avLst/>
          </a:prstGeom>
          <a:noFill/>
          <a:ln>
            <a:noFill/>
          </a:ln>
        </p:spPr>
        <p:txBody>
          <a:bodyPr anchorCtr="0" anchor="t" bIns="49125" lIns="98275" spcFirstLastPara="1" rIns="98275" wrap="square" tIns="49125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3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3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3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3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3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3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3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3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436563" y="1233488"/>
            <a:ext cx="5924550" cy="333216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79768" y="4751219"/>
            <a:ext cx="5438140" cy="3887361"/>
          </a:xfrm>
          <a:prstGeom prst="rect">
            <a:avLst/>
          </a:prstGeom>
          <a:noFill/>
          <a:ln>
            <a:noFill/>
          </a:ln>
        </p:spPr>
        <p:txBody>
          <a:bodyPr anchorCtr="0" anchor="t" bIns="49125" lIns="98275" spcFirstLastPara="1" rIns="98275" wrap="square" tIns="49125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9377317"/>
            <a:ext cx="2945659" cy="495347"/>
          </a:xfrm>
          <a:prstGeom prst="rect">
            <a:avLst/>
          </a:prstGeom>
          <a:noFill/>
          <a:ln>
            <a:noFill/>
          </a:ln>
        </p:spPr>
        <p:txBody>
          <a:bodyPr anchorCtr="0" anchor="b" bIns="49125" lIns="98275" spcFirstLastPara="1" rIns="98275" wrap="square" tIns="491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3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3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3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3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3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3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3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3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50444" y="9377317"/>
            <a:ext cx="2945659" cy="495347"/>
          </a:xfrm>
          <a:prstGeom prst="rect">
            <a:avLst/>
          </a:prstGeom>
          <a:noFill/>
          <a:ln>
            <a:noFill/>
          </a:ln>
        </p:spPr>
        <p:txBody>
          <a:bodyPr anchorCtr="0" anchor="b" bIns="49125" lIns="98275" spcFirstLastPara="1" rIns="98275" wrap="square" tIns="49125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it-IT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3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5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1:notes"/>
          <p:cNvSpPr txBox="1"/>
          <p:nvPr>
            <p:ph idx="1" type="body"/>
          </p:nvPr>
        </p:nvSpPr>
        <p:spPr>
          <a:xfrm>
            <a:off x="679768" y="4751219"/>
            <a:ext cx="5438140" cy="3887361"/>
          </a:xfrm>
          <a:prstGeom prst="rect">
            <a:avLst/>
          </a:prstGeom>
        </p:spPr>
        <p:txBody>
          <a:bodyPr anchorCtr="0" anchor="t" bIns="49125" lIns="98275" spcFirstLastPara="1" rIns="98275" wrap="square" tIns="491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7" name="Google Shape;387;p1:notes"/>
          <p:cNvSpPr/>
          <p:nvPr>
            <p:ph idx="2" type="sldImg"/>
          </p:nvPr>
        </p:nvSpPr>
        <p:spPr>
          <a:xfrm>
            <a:off x="436563" y="1233488"/>
            <a:ext cx="5924550" cy="333216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0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p2:notes"/>
          <p:cNvSpPr txBox="1"/>
          <p:nvPr>
            <p:ph idx="1" type="body"/>
          </p:nvPr>
        </p:nvSpPr>
        <p:spPr>
          <a:xfrm>
            <a:off x="679768" y="4751219"/>
            <a:ext cx="5438140" cy="3887361"/>
          </a:xfrm>
          <a:prstGeom prst="rect">
            <a:avLst/>
          </a:prstGeom>
        </p:spPr>
        <p:txBody>
          <a:bodyPr anchorCtr="0" anchor="t" bIns="49125" lIns="98275" spcFirstLastPara="1" rIns="98275" wrap="square" tIns="491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2" name="Google Shape;462;p2:notes"/>
          <p:cNvSpPr/>
          <p:nvPr>
            <p:ph idx="2" type="sldImg"/>
          </p:nvPr>
        </p:nvSpPr>
        <p:spPr>
          <a:xfrm>
            <a:off x="436563" y="1233488"/>
            <a:ext cx="5924550" cy="333216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2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3:notes"/>
          <p:cNvSpPr txBox="1"/>
          <p:nvPr>
            <p:ph idx="1" type="body"/>
          </p:nvPr>
        </p:nvSpPr>
        <p:spPr>
          <a:xfrm>
            <a:off x="679768" y="4751219"/>
            <a:ext cx="5438140" cy="3887361"/>
          </a:xfrm>
          <a:prstGeom prst="rect">
            <a:avLst/>
          </a:prstGeom>
        </p:spPr>
        <p:txBody>
          <a:bodyPr anchorCtr="0" anchor="t" bIns="49125" lIns="98275" spcFirstLastPara="1" rIns="98275" wrap="square" tIns="491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4" name="Google Shape;394;p3:notes"/>
          <p:cNvSpPr/>
          <p:nvPr>
            <p:ph idx="2" type="sldImg"/>
          </p:nvPr>
        </p:nvSpPr>
        <p:spPr>
          <a:xfrm>
            <a:off x="436563" y="1233488"/>
            <a:ext cx="5924550" cy="333216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8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4:notes"/>
          <p:cNvSpPr txBox="1"/>
          <p:nvPr>
            <p:ph idx="1" type="body"/>
          </p:nvPr>
        </p:nvSpPr>
        <p:spPr>
          <a:xfrm>
            <a:off x="679768" y="4751219"/>
            <a:ext cx="5438140" cy="3887361"/>
          </a:xfrm>
          <a:prstGeom prst="rect">
            <a:avLst/>
          </a:prstGeom>
        </p:spPr>
        <p:txBody>
          <a:bodyPr anchorCtr="0" anchor="t" bIns="49125" lIns="98275" spcFirstLastPara="1" rIns="98275" wrap="square" tIns="491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0" name="Google Shape;400;p4:notes"/>
          <p:cNvSpPr/>
          <p:nvPr>
            <p:ph idx="2" type="sldImg"/>
          </p:nvPr>
        </p:nvSpPr>
        <p:spPr>
          <a:xfrm>
            <a:off x="436563" y="1233488"/>
            <a:ext cx="5924550" cy="333216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4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p5:notes"/>
          <p:cNvSpPr txBox="1"/>
          <p:nvPr>
            <p:ph idx="1" type="body"/>
          </p:nvPr>
        </p:nvSpPr>
        <p:spPr>
          <a:xfrm>
            <a:off x="679768" y="4751219"/>
            <a:ext cx="5438140" cy="3887361"/>
          </a:xfrm>
          <a:prstGeom prst="rect">
            <a:avLst/>
          </a:prstGeom>
        </p:spPr>
        <p:txBody>
          <a:bodyPr anchorCtr="0" anchor="t" bIns="49125" lIns="98275" spcFirstLastPara="1" rIns="98275" wrap="square" tIns="491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6" name="Google Shape;406;p5:notes"/>
          <p:cNvSpPr/>
          <p:nvPr>
            <p:ph idx="2" type="sldImg"/>
          </p:nvPr>
        </p:nvSpPr>
        <p:spPr>
          <a:xfrm>
            <a:off x="436563" y="1233488"/>
            <a:ext cx="5924550" cy="333216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4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6:notes"/>
          <p:cNvSpPr txBox="1"/>
          <p:nvPr>
            <p:ph idx="1" type="body"/>
          </p:nvPr>
        </p:nvSpPr>
        <p:spPr>
          <a:xfrm>
            <a:off x="679768" y="4751219"/>
            <a:ext cx="5438140" cy="3887361"/>
          </a:xfrm>
          <a:prstGeom prst="rect">
            <a:avLst/>
          </a:prstGeom>
        </p:spPr>
        <p:txBody>
          <a:bodyPr anchorCtr="0" anchor="t" bIns="49125" lIns="98275" spcFirstLastPara="1" rIns="98275" wrap="square" tIns="491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6" name="Google Shape;416;p6:notes"/>
          <p:cNvSpPr/>
          <p:nvPr>
            <p:ph idx="2" type="sldImg"/>
          </p:nvPr>
        </p:nvSpPr>
        <p:spPr>
          <a:xfrm>
            <a:off x="436563" y="1233488"/>
            <a:ext cx="5924550" cy="333216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2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p7:notes"/>
          <p:cNvSpPr txBox="1"/>
          <p:nvPr>
            <p:ph idx="1" type="body"/>
          </p:nvPr>
        </p:nvSpPr>
        <p:spPr>
          <a:xfrm>
            <a:off x="679768" y="4751219"/>
            <a:ext cx="5438140" cy="3887361"/>
          </a:xfrm>
          <a:prstGeom prst="rect">
            <a:avLst/>
          </a:prstGeom>
        </p:spPr>
        <p:txBody>
          <a:bodyPr anchorCtr="0" anchor="t" bIns="49125" lIns="98275" spcFirstLastPara="1" rIns="98275" wrap="square" tIns="491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4" name="Google Shape;424;p7:notes"/>
          <p:cNvSpPr/>
          <p:nvPr>
            <p:ph idx="2" type="sldImg"/>
          </p:nvPr>
        </p:nvSpPr>
        <p:spPr>
          <a:xfrm>
            <a:off x="436563" y="1233488"/>
            <a:ext cx="5924550" cy="333216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0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p8:notes"/>
          <p:cNvSpPr txBox="1"/>
          <p:nvPr>
            <p:ph idx="1" type="body"/>
          </p:nvPr>
        </p:nvSpPr>
        <p:spPr>
          <a:xfrm>
            <a:off x="679768" y="4751219"/>
            <a:ext cx="5438140" cy="3887361"/>
          </a:xfrm>
          <a:prstGeom prst="rect">
            <a:avLst/>
          </a:prstGeom>
        </p:spPr>
        <p:txBody>
          <a:bodyPr anchorCtr="0" anchor="t" bIns="49125" lIns="98275" spcFirstLastPara="1" rIns="98275" wrap="square" tIns="491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2" name="Google Shape;432;p8:notes"/>
          <p:cNvSpPr/>
          <p:nvPr>
            <p:ph idx="2" type="sldImg"/>
          </p:nvPr>
        </p:nvSpPr>
        <p:spPr>
          <a:xfrm>
            <a:off x="436563" y="1233488"/>
            <a:ext cx="5924550" cy="333216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0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p9:notes"/>
          <p:cNvSpPr txBox="1"/>
          <p:nvPr>
            <p:ph idx="1" type="body"/>
          </p:nvPr>
        </p:nvSpPr>
        <p:spPr>
          <a:xfrm>
            <a:off x="679768" y="4751219"/>
            <a:ext cx="5438140" cy="3887361"/>
          </a:xfrm>
          <a:prstGeom prst="rect">
            <a:avLst/>
          </a:prstGeom>
        </p:spPr>
        <p:txBody>
          <a:bodyPr anchorCtr="0" anchor="t" bIns="49125" lIns="98275" spcFirstLastPara="1" rIns="98275" wrap="square" tIns="491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2" name="Google Shape;442;p9:notes"/>
          <p:cNvSpPr/>
          <p:nvPr>
            <p:ph idx="2" type="sldImg"/>
          </p:nvPr>
        </p:nvSpPr>
        <p:spPr>
          <a:xfrm>
            <a:off x="436563" y="1233488"/>
            <a:ext cx="5924550" cy="333216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0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p10:notes"/>
          <p:cNvSpPr txBox="1"/>
          <p:nvPr>
            <p:ph idx="1" type="body"/>
          </p:nvPr>
        </p:nvSpPr>
        <p:spPr>
          <a:xfrm>
            <a:off x="679768" y="4751219"/>
            <a:ext cx="5438140" cy="3887361"/>
          </a:xfrm>
          <a:prstGeom prst="rect">
            <a:avLst/>
          </a:prstGeom>
        </p:spPr>
        <p:txBody>
          <a:bodyPr anchorCtr="0" anchor="t" bIns="49125" lIns="98275" spcFirstLastPara="1" rIns="98275" wrap="square" tIns="491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2" name="Google Shape;452;p10:notes"/>
          <p:cNvSpPr/>
          <p:nvPr>
            <p:ph idx="2" type="sldImg"/>
          </p:nvPr>
        </p:nvSpPr>
        <p:spPr>
          <a:xfrm>
            <a:off x="436563" y="1233488"/>
            <a:ext cx="5924550" cy="3332162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2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png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Relationship Id="rId3" Type="http://schemas.openxmlformats.org/officeDocument/2006/relationships/image" Target="../media/image1.png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Relationship Id="rId3" Type="http://schemas.openxmlformats.org/officeDocument/2006/relationships/image" Target="../media/image1.png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Relationship Id="rId3" Type="http://schemas.openxmlformats.org/officeDocument/2006/relationships/image" Target="../media/image1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Relationship Id="rId3" Type="http://schemas.openxmlformats.org/officeDocument/2006/relationships/image" Target="../media/image1.png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Relationship Id="rId3" Type="http://schemas.openxmlformats.org/officeDocument/2006/relationships/image" Target="../media/image1.png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png"/></Relationships>
</file>

<file path=ppt/slideLayouts/_rels/slideLayout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5.png"/></Relationships>
</file>

<file path=ppt/slideLayouts/_rels/slideLayout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4.png"/></Relationships>
</file>

<file path=ppt/slideLayouts/_rels/slideLayout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6.jpg"/><Relationship Id="rId3" Type="http://schemas.openxmlformats.org/officeDocument/2006/relationships/image" Target="../media/image2.png"/></Relationships>
</file>

<file path=ppt/slideLayouts/_rels/slideLayout5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6.jpg"/><Relationship Id="rId3" Type="http://schemas.openxmlformats.org/officeDocument/2006/relationships/image" Target="../media/image2.png"/></Relationships>
</file>

<file path=ppt/slideLayouts/_rels/slideLayout5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8.jpg"/><Relationship Id="rId3" Type="http://schemas.openxmlformats.org/officeDocument/2006/relationships/image" Target="../media/image4.png"/></Relationships>
</file>

<file path=ppt/slideLayouts/_rels/slideLayout5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8.jpg"/><Relationship Id="rId3" Type="http://schemas.openxmlformats.org/officeDocument/2006/relationships/image" Target="../media/image4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2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ront cover_white">
  <p:cSld name="Front cover_whit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2"/>
          <p:cNvSpPr txBox="1"/>
          <p:nvPr>
            <p:ph idx="1" type="body"/>
          </p:nvPr>
        </p:nvSpPr>
        <p:spPr>
          <a:xfrm>
            <a:off x="725045" y="2736031"/>
            <a:ext cx="5538583" cy="17354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9A913"/>
              </a:buClr>
              <a:buSzPts val="3200"/>
              <a:buFont typeface="NTR"/>
              <a:buNone/>
              <a:defRPr b="1" i="0" sz="3200" u="none" cap="none" strike="noStrike">
                <a:solidFill>
                  <a:srgbClr val="1F193B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E9A913"/>
              </a:buClr>
              <a:buSzPts val="4000"/>
              <a:buFont typeface="NTR"/>
              <a:buNone/>
              <a:defRPr b="1" i="0" sz="40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E9A913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indent="-304800" lvl="3" marL="18288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Arial"/>
              <a:buChar char="&gt;"/>
              <a:defRPr b="0" i="0" sz="12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indent="-304800" lvl="4" marL="22860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Arial"/>
              <a:buChar char="–"/>
              <a:defRPr b="0" i="0" sz="12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indent="-336614" lvl="5" marL="27432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701"/>
              <a:buFont typeface="Arial"/>
              <a:buChar char="•"/>
              <a:defRPr b="0" i="0" sz="1701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indent="-336614" lvl="6" marL="3200400" marR="0" rtl="0" algn="l">
              <a:lnSpc>
                <a:spcPct val="90000"/>
              </a:lnSpc>
              <a:spcBef>
                <a:spcPts val="472"/>
              </a:spcBef>
              <a:spcAft>
                <a:spcPts val="0"/>
              </a:spcAft>
              <a:buClr>
                <a:schemeClr val="dk1"/>
              </a:buClr>
              <a:buSzPts val="1701"/>
              <a:buFont typeface="Arial"/>
              <a:buChar char="•"/>
              <a:defRPr b="0" i="0" sz="1701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indent="-336614" lvl="7" marL="3657600" marR="0" rtl="0" algn="l">
              <a:lnSpc>
                <a:spcPct val="90000"/>
              </a:lnSpc>
              <a:spcBef>
                <a:spcPts val="472"/>
              </a:spcBef>
              <a:spcAft>
                <a:spcPts val="0"/>
              </a:spcAft>
              <a:buClr>
                <a:schemeClr val="dk1"/>
              </a:buClr>
              <a:buSzPts val="1701"/>
              <a:buFont typeface="Arial"/>
              <a:buChar char="•"/>
              <a:defRPr b="0" i="0" sz="1701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indent="-336614" lvl="8" marL="4114800" marR="0" rtl="0" algn="l">
              <a:lnSpc>
                <a:spcPct val="90000"/>
              </a:lnSpc>
              <a:spcBef>
                <a:spcPts val="472"/>
              </a:spcBef>
              <a:spcAft>
                <a:spcPts val="0"/>
              </a:spcAft>
              <a:buClr>
                <a:schemeClr val="dk1"/>
              </a:buClr>
              <a:buSzPts val="1701"/>
              <a:buFont typeface="Arial"/>
              <a:buChar char="•"/>
              <a:defRPr b="0" i="0" sz="1701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/>
        </p:txBody>
      </p:sp>
      <p:sp>
        <p:nvSpPr>
          <p:cNvPr id="13" name="Google Shape;13;p12"/>
          <p:cNvSpPr txBox="1"/>
          <p:nvPr>
            <p:ph idx="2" type="body"/>
          </p:nvPr>
        </p:nvSpPr>
        <p:spPr>
          <a:xfrm>
            <a:off x="724320" y="5292459"/>
            <a:ext cx="5539255" cy="3667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9A913"/>
              </a:buClr>
              <a:buSzPts val="1400"/>
              <a:buFont typeface="NTR"/>
              <a:buNone/>
              <a:defRPr b="0" i="0" sz="1400" u="none" cap="none" strike="noStrike">
                <a:solidFill>
                  <a:srgbClr val="FF8200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E9A913"/>
              </a:buClr>
              <a:buSzPts val="1400"/>
              <a:buFont typeface="NTR"/>
              <a:buNone/>
              <a:defRPr b="1" i="0" sz="1400" u="none" cap="none" strike="noStrike">
                <a:solidFill>
                  <a:srgbClr val="1C1914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E9A913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1D112A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indent="-304800" lvl="3" marL="18288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Arial"/>
              <a:buChar char="&gt;"/>
              <a:defRPr b="0" i="0" sz="1200" u="none" cap="none" strike="noStrike">
                <a:solidFill>
                  <a:srgbClr val="1D112A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indent="-304800" lvl="4" marL="22860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Arial"/>
              <a:buChar char="–"/>
              <a:defRPr b="0" i="0" sz="1200" u="none" cap="none" strike="noStrike">
                <a:solidFill>
                  <a:srgbClr val="1D112A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indent="-336614" lvl="5" marL="27432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701"/>
              <a:buFont typeface="Arial"/>
              <a:buChar char="•"/>
              <a:defRPr b="0" i="0" sz="1701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indent="-336614" lvl="6" marL="3200400" marR="0" rtl="0" algn="l">
              <a:lnSpc>
                <a:spcPct val="90000"/>
              </a:lnSpc>
              <a:spcBef>
                <a:spcPts val="472"/>
              </a:spcBef>
              <a:spcAft>
                <a:spcPts val="0"/>
              </a:spcAft>
              <a:buClr>
                <a:schemeClr val="dk1"/>
              </a:buClr>
              <a:buSzPts val="1701"/>
              <a:buFont typeface="Arial"/>
              <a:buChar char="•"/>
              <a:defRPr b="0" i="0" sz="1701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indent="-336614" lvl="7" marL="3657600" marR="0" rtl="0" algn="l">
              <a:lnSpc>
                <a:spcPct val="90000"/>
              </a:lnSpc>
              <a:spcBef>
                <a:spcPts val="472"/>
              </a:spcBef>
              <a:spcAft>
                <a:spcPts val="0"/>
              </a:spcAft>
              <a:buClr>
                <a:schemeClr val="dk1"/>
              </a:buClr>
              <a:buSzPts val="1701"/>
              <a:buFont typeface="Arial"/>
              <a:buChar char="•"/>
              <a:defRPr b="0" i="0" sz="1701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indent="-336614" lvl="8" marL="4114800" marR="0" rtl="0" algn="l">
              <a:lnSpc>
                <a:spcPct val="90000"/>
              </a:lnSpc>
              <a:spcBef>
                <a:spcPts val="472"/>
              </a:spcBef>
              <a:spcAft>
                <a:spcPts val="0"/>
              </a:spcAft>
              <a:buClr>
                <a:schemeClr val="dk1"/>
              </a:buClr>
              <a:buSzPts val="1701"/>
              <a:buFont typeface="Arial"/>
              <a:buChar char="•"/>
              <a:defRPr b="0" i="0" sz="1701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/>
        </p:txBody>
      </p:sp>
      <p:sp>
        <p:nvSpPr>
          <p:cNvPr id="14" name="Google Shape;14;p12"/>
          <p:cNvSpPr txBox="1"/>
          <p:nvPr>
            <p:ph idx="3" type="body"/>
          </p:nvPr>
        </p:nvSpPr>
        <p:spPr>
          <a:xfrm>
            <a:off x="725045" y="4546988"/>
            <a:ext cx="5539255" cy="6864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9A913"/>
              </a:buClr>
              <a:buSzPts val="1600"/>
              <a:buFont typeface="NTR"/>
              <a:buNone/>
              <a:defRPr b="0" i="0" sz="1600" u="none" cap="none" strike="noStrike">
                <a:solidFill>
                  <a:srgbClr val="15083D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E9A913"/>
              </a:buClr>
              <a:buSzPts val="1400"/>
              <a:buFont typeface="NTR"/>
              <a:buNone/>
              <a:defRPr b="1" i="0" sz="1400" u="none" cap="none" strike="noStrike">
                <a:solidFill>
                  <a:srgbClr val="1C1914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E9A913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1D112A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indent="-304800" lvl="3" marL="18288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Arial"/>
              <a:buChar char="&gt;"/>
              <a:defRPr b="0" i="0" sz="1200" u="none" cap="none" strike="noStrike">
                <a:solidFill>
                  <a:srgbClr val="1D112A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indent="-304800" lvl="4" marL="22860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Arial"/>
              <a:buChar char="–"/>
              <a:defRPr b="0" i="0" sz="1200" u="none" cap="none" strike="noStrike">
                <a:solidFill>
                  <a:srgbClr val="1D112A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indent="-336614" lvl="5" marL="27432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701"/>
              <a:buFont typeface="Arial"/>
              <a:buChar char="•"/>
              <a:defRPr b="0" i="0" sz="1701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indent="-336614" lvl="6" marL="3200400" marR="0" rtl="0" algn="l">
              <a:lnSpc>
                <a:spcPct val="90000"/>
              </a:lnSpc>
              <a:spcBef>
                <a:spcPts val="472"/>
              </a:spcBef>
              <a:spcAft>
                <a:spcPts val="0"/>
              </a:spcAft>
              <a:buClr>
                <a:schemeClr val="dk1"/>
              </a:buClr>
              <a:buSzPts val="1701"/>
              <a:buFont typeface="Arial"/>
              <a:buChar char="•"/>
              <a:defRPr b="0" i="0" sz="1701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indent="-336614" lvl="7" marL="3657600" marR="0" rtl="0" algn="l">
              <a:lnSpc>
                <a:spcPct val="90000"/>
              </a:lnSpc>
              <a:spcBef>
                <a:spcPts val="472"/>
              </a:spcBef>
              <a:spcAft>
                <a:spcPts val="0"/>
              </a:spcAft>
              <a:buClr>
                <a:schemeClr val="dk1"/>
              </a:buClr>
              <a:buSzPts val="1701"/>
              <a:buFont typeface="Arial"/>
              <a:buChar char="•"/>
              <a:defRPr b="0" i="0" sz="1701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indent="-336614" lvl="8" marL="4114800" marR="0" rtl="0" algn="l">
              <a:lnSpc>
                <a:spcPct val="90000"/>
              </a:lnSpc>
              <a:spcBef>
                <a:spcPts val="472"/>
              </a:spcBef>
              <a:spcAft>
                <a:spcPts val="0"/>
              </a:spcAft>
              <a:buClr>
                <a:schemeClr val="dk1"/>
              </a:buClr>
              <a:buSzPts val="1701"/>
              <a:buFont typeface="Arial"/>
              <a:buChar char="•"/>
              <a:defRPr b="0" i="0" sz="1701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/>
        </p:txBody>
      </p:sp>
      <p:pic>
        <p:nvPicPr>
          <p:cNvPr descr="A close up of a logo&#10;&#10;Description automatically generated" id="15" name="Google Shape;15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92944" y="455644"/>
            <a:ext cx="3065435" cy="11899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Full image_cover arancione">
  <p:cSld name="2_Full image_cover arancione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21"/>
          <p:cNvSpPr/>
          <p:nvPr/>
        </p:nvSpPr>
        <p:spPr>
          <a:xfrm>
            <a:off x="0" y="0"/>
            <a:ext cx="11520488" cy="6480175"/>
          </a:xfrm>
          <a:prstGeom prst="rect">
            <a:avLst/>
          </a:prstGeom>
          <a:solidFill>
            <a:srgbClr val="FF82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932" u="none" cap="none" strike="noStrike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59" name="Google Shape;59;p21"/>
          <p:cNvSpPr txBox="1"/>
          <p:nvPr>
            <p:ph type="title"/>
          </p:nvPr>
        </p:nvSpPr>
        <p:spPr>
          <a:xfrm>
            <a:off x="725045" y="2016071"/>
            <a:ext cx="6835399" cy="24480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venir"/>
              <a:buNone/>
              <a:defRPr b="1" i="0" sz="44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1"/>
          <p:cNvSpPr txBox="1"/>
          <p:nvPr>
            <p:ph idx="12" type="sldNum"/>
          </p:nvPr>
        </p:nvSpPr>
        <p:spPr>
          <a:xfrm>
            <a:off x="8568556" y="5688359"/>
            <a:ext cx="2520000" cy="2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  <p:pic>
        <p:nvPicPr>
          <p:cNvPr id="61" name="Google Shape;61;p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99428" y="5544343"/>
            <a:ext cx="175422" cy="5204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Full image_cover azzurro">
  <p:cSld name="4_Full image_cover azzurro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22"/>
          <p:cNvSpPr/>
          <p:nvPr/>
        </p:nvSpPr>
        <p:spPr>
          <a:xfrm>
            <a:off x="0" y="0"/>
            <a:ext cx="11520488" cy="6480175"/>
          </a:xfrm>
          <a:prstGeom prst="rect">
            <a:avLst/>
          </a:prstGeom>
          <a:solidFill>
            <a:srgbClr val="64A9C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932" u="none" cap="none" strike="noStrike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64" name="Google Shape;64;p22"/>
          <p:cNvSpPr txBox="1"/>
          <p:nvPr>
            <p:ph type="title"/>
          </p:nvPr>
        </p:nvSpPr>
        <p:spPr>
          <a:xfrm>
            <a:off x="725045" y="2016071"/>
            <a:ext cx="6835399" cy="24480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venir"/>
              <a:buNone/>
              <a:defRPr b="1" i="0" sz="44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22"/>
          <p:cNvSpPr txBox="1"/>
          <p:nvPr>
            <p:ph idx="12" type="sldNum"/>
          </p:nvPr>
        </p:nvSpPr>
        <p:spPr>
          <a:xfrm>
            <a:off x="8568556" y="5688359"/>
            <a:ext cx="2520000" cy="2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  <p:pic>
        <p:nvPicPr>
          <p:cNvPr id="66" name="Google Shape;66;p2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99428" y="5544343"/>
            <a:ext cx="175422" cy="5204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_Full image_cover azzurro">
  <p:cSld name="5_Full image_cover azzurro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23"/>
          <p:cNvSpPr/>
          <p:nvPr/>
        </p:nvSpPr>
        <p:spPr>
          <a:xfrm>
            <a:off x="0" y="0"/>
            <a:ext cx="11520488" cy="6480175"/>
          </a:xfrm>
          <a:prstGeom prst="rect">
            <a:avLst/>
          </a:prstGeom>
          <a:solidFill>
            <a:srgbClr val="A92D6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932" u="none" cap="none" strike="noStrike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69" name="Google Shape;69;p23"/>
          <p:cNvSpPr txBox="1"/>
          <p:nvPr>
            <p:ph type="title"/>
          </p:nvPr>
        </p:nvSpPr>
        <p:spPr>
          <a:xfrm>
            <a:off x="725045" y="2016071"/>
            <a:ext cx="6835399" cy="24480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venir"/>
              <a:buNone/>
              <a:defRPr b="1" i="0" sz="44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3"/>
          <p:cNvSpPr txBox="1"/>
          <p:nvPr>
            <p:ph idx="12" type="sldNum"/>
          </p:nvPr>
        </p:nvSpPr>
        <p:spPr>
          <a:xfrm>
            <a:off x="8568556" y="5688359"/>
            <a:ext cx="2520000" cy="2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  <p:pic>
        <p:nvPicPr>
          <p:cNvPr id="71" name="Google Shape;71;p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99428" y="5544343"/>
            <a:ext cx="175422" cy="5204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Breaker slide2">
  <p:cSld name="1_Breaker slide2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4"/>
          <p:cNvSpPr txBox="1"/>
          <p:nvPr>
            <p:ph idx="12" type="sldNum"/>
          </p:nvPr>
        </p:nvSpPr>
        <p:spPr>
          <a:xfrm>
            <a:off x="8568556" y="5688359"/>
            <a:ext cx="2520000" cy="2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1F193B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1F193B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1F193B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1F193B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1F193B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1F193B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1F193B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1F193B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1F193B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  <p:sp>
        <p:nvSpPr>
          <p:cNvPr id="74" name="Google Shape;74;p24"/>
          <p:cNvSpPr txBox="1"/>
          <p:nvPr>
            <p:ph type="title"/>
          </p:nvPr>
        </p:nvSpPr>
        <p:spPr>
          <a:xfrm>
            <a:off x="725045" y="2016071"/>
            <a:ext cx="6192688" cy="24480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93B"/>
              </a:buClr>
              <a:buSzPts val="4400"/>
              <a:buFont typeface="Avenir"/>
              <a:buNone/>
              <a:defRPr b="1" i="0" sz="4400">
                <a:solidFill>
                  <a:srgbClr val="1F193B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Breaker slide2">
  <p:cSld name="2_Breaker slide2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25"/>
          <p:cNvSpPr txBox="1"/>
          <p:nvPr>
            <p:ph idx="12" type="sldNum"/>
          </p:nvPr>
        </p:nvSpPr>
        <p:spPr>
          <a:xfrm>
            <a:off x="8568556" y="5688359"/>
            <a:ext cx="2520000" cy="2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1F193B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1F193B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1F193B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1F193B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1F193B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1F193B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1F193B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1F193B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1F193B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  <p:sp>
        <p:nvSpPr>
          <p:cNvPr id="77" name="Google Shape;77;p25"/>
          <p:cNvSpPr txBox="1"/>
          <p:nvPr>
            <p:ph type="title"/>
          </p:nvPr>
        </p:nvSpPr>
        <p:spPr>
          <a:xfrm>
            <a:off x="725045" y="2016071"/>
            <a:ext cx="6192688" cy="24480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93B"/>
              </a:buClr>
              <a:buSzPts val="4400"/>
              <a:buFont typeface="Avenir"/>
              <a:buNone/>
              <a:defRPr b="1" i="0" sz="4400">
                <a:solidFill>
                  <a:srgbClr val="1F193B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lumns_citazioni">
  <p:cSld name="Two columns_citazioni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6"/>
          <p:cNvSpPr/>
          <p:nvPr>
            <p:ph idx="2" type="pic"/>
          </p:nvPr>
        </p:nvSpPr>
        <p:spPr>
          <a:xfrm>
            <a:off x="5759450" y="0"/>
            <a:ext cx="5761038" cy="6480175"/>
          </a:xfrm>
          <a:prstGeom prst="rect">
            <a:avLst/>
          </a:prstGeom>
          <a:noFill/>
          <a:ln>
            <a:noFill/>
          </a:ln>
        </p:spPr>
      </p:sp>
      <p:sp>
        <p:nvSpPr>
          <p:cNvPr id="80" name="Google Shape;80;p26"/>
          <p:cNvSpPr txBox="1"/>
          <p:nvPr>
            <p:ph idx="12" type="sldNum"/>
          </p:nvPr>
        </p:nvSpPr>
        <p:spPr>
          <a:xfrm>
            <a:off x="8568556" y="5688359"/>
            <a:ext cx="2520000" cy="2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FCFBFB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FCFBFB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FCFBFB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FCFBFB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FCFBFB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FCFBFB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FCFBFB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FCFBFB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FCFBFB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  <p:sp>
        <p:nvSpPr>
          <p:cNvPr id="81" name="Google Shape;81;p26"/>
          <p:cNvSpPr txBox="1"/>
          <p:nvPr>
            <p:ph type="title"/>
          </p:nvPr>
        </p:nvSpPr>
        <p:spPr>
          <a:xfrm>
            <a:off x="431652" y="468178"/>
            <a:ext cx="4968552" cy="8995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venir"/>
              <a:buNone/>
              <a:defRPr b="1" i="0" sz="28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descr="A close up of a logo&#10;&#10;Description automatically generated" id="82" name="Google Shape;82;p2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59644" y="5467081"/>
            <a:ext cx="257968" cy="575802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26"/>
          <p:cNvSpPr txBox="1"/>
          <p:nvPr>
            <p:ph idx="1" type="body"/>
          </p:nvPr>
        </p:nvSpPr>
        <p:spPr>
          <a:xfrm>
            <a:off x="791692" y="1642860"/>
            <a:ext cx="4608512" cy="346963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200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1F193B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-330200" lvl="1" marL="9144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8200"/>
              </a:buClr>
              <a:buSzPts val="1600"/>
              <a:buFont typeface="Arial"/>
              <a:buChar char="-"/>
              <a:defRPr b="0" i="0" sz="1600" u="none" cap="none" strike="noStrike">
                <a:solidFill>
                  <a:srgbClr val="1F193B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E9A913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1F193B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&gt;"/>
              <a:defRPr b="0" i="0" sz="1400" u="none" cap="none" strike="noStrike">
                <a:solidFill>
                  <a:srgbClr val="1F193B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rgbClr val="1F193B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indent="-336614" lvl="5" marL="27432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701"/>
              <a:buFont typeface="Arial"/>
              <a:buChar char="•"/>
              <a:defRPr b="0" i="0" sz="1701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indent="-336614" lvl="6" marL="3200400" marR="0" rtl="0" algn="l">
              <a:lnSpc>
                <a:spcPct val="90000"/>
              </a:lnSpc>
              <a:spcBef>
                <a:spcPts val="472"/>
              </a:spcBef>
              <a:spcAft>
                <a:spcPts val="0"/>
              </a:spcAft>
              <a:buClr>
                <a:schemeClr val="dk1"/>
              </a:buClr>
              <a:buSzPts val="1701"/>
              <a:buFont typeface="Arial"/>
              <a:buChar char="•"/>
              <a:defRPr b="0" i="0" sz="1701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indent="-336614" lvl="7" marL="3657600" marR="0" rtl="0" algn="l">
              <a:lnSpc>
                <a:spcPct val="90000"/>
              </a:lnSpc>
              <a:spcBef>
                <a:spcPts val="472"/>
              </a:spcBef>
              <a:spcAft>
                <a:spcPts val="0"/>
              </a:spcAft>
              <a:buClr>
                <a:schemeClr val="dk1"/>
              </a:buClr>
              <a:buSzPts val="1701"/>
              <a:buFont typeface="Arial"/>
              <a:buChar char="•"/>
              <a:defRPr b="0" i="0" sz="1701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indent="-336614" lvl="8" marL="4114800" marR="0" rtl="0" algn="l">
              <a:lnSpc>
                <a:spcPct val="90000"/>
              </a:lnSpc>
              <a:spcBef>
                <a:spcPts val="472"/>
              </a:spcBef>
              <a:spcAft>
                <a:spcPts val="0"/>
              </a:spcAft>
              <a:buClr>
                <a:schemeClr val="dk1"/>
              </a:buClr>
              <a:buSzPts val="1701"/>
              <a:buFont typeface="Arial"/>
              <a:buChar char="•"/>
              <a:defRPr b="0" i="0" sz="1701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1429">
          <p15:clr>
            <a:srgbClr val="FBAE40"/>
          </p15:clr>
        </p15:guide>
        <p15:guide id="2" pos="3719">
          <p15:clr>
            <a:srgbClr val="FBAE40"/>
          </p15:clr>
        </p15:guide>
        <p15:guide id="3" pos="3538">
          <p15:clr>
            <a:srgbClr val="FBAE40"/>
          </p15:clr>
        </p15:guide>
        <p15:guide id="4" orient="horz" pos="145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5_Two columns_citazioni">
  <p:cSld name="15_Two columns_citazioni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7"/>
          <p:cNvSpPr/>
          <p:nvPr/>
        </p:nvSpPr>
        <p:spPr>
          <a:xfrm>
            <a:off x="5760243" y="0"/>
            <a:ext cx="5760245" cy="6480175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932" u="none" cap="none" strike="noStrike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86" name="Google Shape;86;p27"/>
          <p:cNvSpPr txBox="1"/>
          <p:nvPr>
            <p:ph idx="12" type="sldNum"/>
          </p:nvPr>
        </p:nvSpPr>
        <p:spPr>
          <a:xfrm>
            <a:off x="8568556" y="5688359"/>
            <a:ext cx="2520000" cy="2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  <p:sp>
        <p:nvSpPr>
          <p:cNvPr id="87" name="Google Shape;87;p27"/>
          <p:cNvSpPr txBox="1"/>
          <p:nvPr>
            <p:ph type="title"/>
          </p:nvPr>
        </p:nvSpPr>
        <p:spPr>
          <a:xfrm>
            <a:off x="431652" y="468178"/>
            <a:ext cx="4968552" cy="8995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venir"/>
              <a:buNone/>
              <a:defRPr b="1" i="0" sz="28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descr="A close up of a logo&#10;&#10;Description automatically generated" id="88" name="Google Shape;88;p2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59644" y="5467081"/>
            <a:ext cx="257968" cy="575802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27"/>
          <p:cNvSpPr txBox="1"/>
          <p:nvPr>
            <p:ph idx="1" type="body"/>
          </p:nvPr>
        </p:nvSpPr>
        <p:spPr>
          <a:xfrm>
            <a:off x="791692" y="1642860"/>
            <a:ext cx="4608512" cy="346963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200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1F193B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-330200" lvl="1" marL="9144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8200"/>
              </a:buClr>
              <a:buSzPts val="1600"/>
              <a:buFont typeface="Arial"/>
              <a:buChar char="-"/>
              <a:defRPr b="0" i="0" sz="1600" u="none" cap="none" strike="noStrike">
                <a:solidFill>
                  <a:srgbClr val="1F193B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E9A913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1F193B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&gt;"/>
              <a:defRPr b="0" i="0" sz="1400" u="none" cap="none" strike="noStrike">
                <a:solidFill>
                  <a:srgbClr val="1F193B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rgbClr val="1F193B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indent="-336614" lvl="5" marL="27432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701"/>
              <a:buFont typeface="Arial"/>
              <a:buChar char="•"/>
              <a:defRPr b="0" i="0" sz="1701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indent="-336614" lvl="6" marL="3200400" marR="0" rtl="0" algn="l">
              <a:lnSpc>
                <a:spcPct val="90000"/>
              </a:lnSpc>
              <a:spcBef>
                <a:spcPts val="472"/>
              </a:spcBef>
              <a:spcAft>
                <a:spcPts val="0"/>
              </a:spcAft>
              <a:buClr>
                <a:schemeClr val="dk1"/>
              </a:buClr>
              <a:buSzPts val="1701"/>
              <a:buFont typeface="Arial"/>
              <a:buChar char="•"/>
              <a:defRPr b="0" i="0" sz="1701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indent="-336614" lvl="7" marL="3657600" marR="0" rtl="0" algn="l">
              <a:lnSpc>
                <a:spcPct val="90000"/>
              </a:lnSpc>
              <a:spcBef>
                <a:spcPts val="472"/>
              </a:spcBef>
              <a:spcAft>
                <a:spcPts val="0"/>
              </a:spcAft>
              <a:buClr>
                <a:schemeClr val="dk1"/>
              </a:buClr>
              <a:buSzPts val="1701"/>
              <a:buFont typeface="Arial"/>
              <a:buChar char="•"/>
              <a:defRPr b="0" i="0" sz="1701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indent="-336614" lvl="8" marL="4114800" marR="0" rtl="0" algn="l">
              <a:lnSpc>
                <a:spcPct val="90000"/>
              </a:lnSpc>
              <a:spcBef>
                <a:spcPts val="472"/>
              </a:spcBef>
              <a:spcAft>
                <a:spcPts val="0"/>
              </a:spcAft>
              <a:buClr>
                <a:schemeClr val="dk1"/>
              </a:buClr>
              <a:buSzPts val="1701"/>
              <a:buFont typeface="Arial"/>
              <a:buChar char="•"/>
              <a:defRPr b="0" i="0" sz="1701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/>
        </p:txBody>
      </p:sp>
      <p:sp>
        <p:nvSpPr>
          <p:cNvPr id="90" name="Google Shape;90;p27"/>
          <p:cNvSpPr txBox="1"/>
          <p:nvPr>
            <p:ph idx="2" type="body"/>
          </p:nvPr>
        </p:nvSpPr>
        <p:spPr>
          <a:xfrm>
            <a:off x="6264300" y="1647441"/>
            <a:ext cx="4608512" cy="346963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-330200" lvl="1" marL="9144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-"/>
              <a:defRPr b="0" i="0" sz="16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E9A913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1F193B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&gt;"/>
              <a:defRPr b="0" i="0" sz="1400" u="none" cap="none" strike="noStrike">
                <a:solidFill>
                  <a:srgbClr val="1F193B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rgbClr val="1F193B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indent="-336614" lvl="5" marL="27432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701"/>
              <a:buFont typeface="Arial"/>
              <a:buChar char="•"/>
              <a:defRPr b="0" i="0" sz="1701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indent="-336614" lvl="6" marL="3200400" marR="0" rtl="0" algn="l">
              <a:lnSpc>
                <a:spcPct val="90000"/>
              </a:lnSpc>
              <a:spcBef>
                <a:spcPts val="472"/>
              </a:spcBef>
              <a:spcAft>
                <a:spcPts val="0"/>
              </a:spcAft>
              <a:buClr>
                <a:schemeClr val="dk1"/>
              </a:buClr>
              <a:buSzPts val="1701"/>
              <a:buFont typeface="Arial"/>
              <a:buChar char="•"/>
              <a:defRPr b="0" i="0" sz="1701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indent="-336614" lvl="7" marL="3657600" marR="0" rtl="0" algn="l">
              <a:lnSpc>
                <a:spcPct val="90000"/>
              </a:lnSpc>
              <a:spcBef>
                <a:spcPts val="472"/>
              </a:spcBef>
              <a:spcAft>
                <a:spcPts val="0"/>
              </a:spcAft>
              <a:buClr>
                <a:schemeClr val="dk1"/>
              </a:buClr>
              <a:buSzPts val="1701"/>
              <a:buFont typeface="Arial"/>
              <a:buChar char="•"/>
              <a:defRPr b="0" i="0" sz="1701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indent="-336614" lvl="8" marL="4114800" marR="0" rtl="0" algn="l">
              <a:lnSpc>
                <a:spcPct val="90000"/>
              </a:lnSpc>
              <a:spcBef>
                <a:spcPts val="472"/>
              </a:spcBef>
              <a:spcAft>
                <a:spcPts val="0"/>
              </a:spcAft>
              <a:buClr>
                <a:schemeClr val="dk1"/>
              </a:buClr>
              <a:buSzPts val="1701"/>
              <a:buFont typeface="Arial"/>
              <a:buChar char="•"/>
              <a:defRPr b="0" i="0" sz="1701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1429">
          <p15:clr>
            <a:srgbClr val="FBAE40"/>
          </p15:clr>
        </p15:guide>
        <p15:guide id="2" pos="3719">
          <p15:clr>
            <a:srgbClr val="FBAE40"/>
          </p15:clr>
        </p15:guide>
        <p15:guide id="3" pos="3538">
          <p15:clr>
            <a:srgbClr val="FBAE40"/>
          </p15:clr>
        </p15:guide>
        <p15:guide id="4" orient="horz" pos="145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4_Two columns_citazioni">
  <p:cSld name="14_Two columns_citazioni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8"/>
          <p:cNvSpPr/>
          <p:nvPr/>
        </p:nvSpPr>
        <p:spPr>
          <a:xfrm>
            <a:off x="5760243" y="0"/>
            <a:ext cx="5760245" cy="6480175"/>
          </a:xfrm>
          <a:prstGeom prst="rect">
            <a:avLst/>
          </a:prstGeom>
          <a:solidFill>
            <a:srgbClr val="FF82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932" u="none" cap="none" strike="noStrike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93" name="Google Shape;93;p28"/>
          <p:cNvSpPr txBox="1"/>
          <p:nvPr>
            <p:ph idx="12" type="sldNum"/>
          </p:nvPr>
        </p:nvSpPr>
        <p:spPr>
          <a:xfrm>
            <a:off x="8568556" y="5688359"/>
            <a:ext cx="2520000" cy="2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FCFBFB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FCFBFB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FCFBFB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FCFBFB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FCFBFB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FCFBFB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FCFBFB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FCFBFB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FCFBFB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  <p:sp>
        <p:nvSpPr>
          <p:cNvPr id="94" name="Google Shape;94;p28"/>
          <p:cNvSpPr txBox="1"/>
          <p:nvPr>
            <p:ph type="title"/>
          </p:nvPr>
        </p:nvSpPr>
        <p:spPr>
          <a:xfrm>
            <a:off x="431652" y="468178"/>
            <a:ext cx="4968552" cy="8995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venir"/>
              <a:buNone/>
              <a:defRPr b="1" i="0" sz="28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descr="A close up of a logo&#10;&#10;Description automatically generated" id="95" name="Google Shape;95;p2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59644" y="5467081"/>
            <a:ext cx="257968" cy="575802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28"/>
          <p:cNvSpPr txBox="1"/>
          <p:nvPr>
            <p:ph idx="1" type="body"/>
          </p:nvPr>
        </p:nvSpPr>
        <p:spPr>
          <a:xfrm>
            <a:off x="791692" y="1642860"/>
            <a:ext cx="4608512" cy="346963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200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1F193B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-330200" lvl="1" marL="9144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8200"/>
              </a:buClr>
              <a:buSzPts val="1600"/>
              <a:buFont typeface="Arial"/>
              <a:buChar char="-"/>
              <a:defRPr b="0" i="0" sz="1600" u="none" cap="none" strike="noStrike">
                <a:solidFill>
                  <a:srgbClr val="1F193B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E9A913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1F193B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&gt;"/>
              <a:defRPr b="0" i="0" sz="1400" u="none" cap="none" strike="noStrike">
                <a:solidFill>
                  <a:srgbClr val="1F193B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rgbClr val="1F193B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indent="-336614" lvl="5" marL="27432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701"/>
              <a:buFont typeface="Arial"/>
              <a:buChar char="•"/>
              <a:defRPr b="0" i="0" sz="1701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indent="-336614" lvl="6" marL="3200400" marR="0" rtl="0" algn="l">
              <a:lnSpc>
                <a:spcPct val="90000"/>
              </a:lnSpc>
              <a:spcBef>
                <a:spcPts val="472"/>
              </a:spcBef>
              <a:spcAft>
                <a:spcPts val="0"/>
              </a:spcAft>
              <a:buClr>
                <a:schemeClr val="dk1"/>
              </a:buClr>
              <a:buSzPts val="1701"/>
              <a:buFont typeface="Arial"/>
              <a:buChar char="•"/>
              <a:defRPr b="0" i="0" sz="1701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indent="-336614" lvl="7" marL="3657600" marR="0" rtl="0" algn="l">
              <a:lnSpc>
                <a:spcPct val="90000"/>
              </a:lnSpc>
              <a:spcBef>
                <a:spcPts val="472"/>
              </a:spcBef>
              <a:spcAft>
                <a:spcPts val="0"/>
              </a:spcAft>
              <a:buClr>
                <a:schemeClr val="dk1"/>
              </a:buClr>
              <a:buSzPts val="1701"/>
              <a:buFont typeface="Arial"/>
              <a:buChar char="•"/>
              <a:defRPr b="0" i="0" sz="1701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indent="-336614" lvl="8" marL="4114800" marR="0" rtl="0" algn="l">
              <a:lnSpc>
                <a:spcPct val="90000"/>
              </a:lnSpc>
              <a:spcBef>
                <a:spcPts val="472"/>
              </a:spcBef>
              <a:spcAft>
                <a:spcPts val="0"/>
              </a:spcAft>
              <a:buClr>
                <a:schemeClr val="dk1"/>
              </a:buClr>
              <a:buSzPts val="1701"/>
              <a:buFont typeface="Arial"/>
              <a:buChar char="•"/>
              <a:defRPr b="0" i="0" sz="1701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/>
        </p:txBody>
      </p:sp>
      <p:sp>
        <p:nvSpPr>
          <p:cNvPr id="97" name="Google Shape;97;p28"/>
          <p:cNvSpPr txBox="1"/>
          <p:nvPr>
            <p:ph idx="2" type="body"/>
          </p:nvPr>
        </p:nvSpPr>
        <p:spPr>
          <a:xfrm>
            <a:off x="6264300" y="1647441"/>
            <a:ext cx="4608512" cy="346963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-330200" lvl="1" marL="9144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-"/>
              <a:defRPr b="0" i="0" sz="16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E9A913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1F193B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&gt;"/>
              <a:defRPr b="0" i="0" sz="1400" u="none" cap="none" strike="noStrike">
                <a:solidFill>
                  <a:srgbClr val="1F193B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rgbClr val="1F193B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indent="-336614" lvl="5" marL="27432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701"/>
              <a:buFont typeface="Arial"/>
              <a:buChar char="•"/>
              <a:defRPr b="0" i="0" sz="1701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indent="-336614" lvl="6" marL="3200400" marR="0" rtl="0" algn="l">
              <a:lnSpc>
                <a:spcPct val="90000"/>
              </a:lnSpc>
              <a:spcBef>
                <a:spcPts val="472"/>
              </a:spcBef>
              <a:spcAft>
                <a:spcPts val="0"/>
              </a:spcAft>
              <a:buClr>
                <a:schemeClr val="dk1"/>
              </a:buClr>
              <a:buSzPts val="1701"/>
              <a:buFont typeface="Arial"/>
              <a:buChar char="•"/>
              <a:defRPr b="0" i="0" sz="1701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indent="-336614" lvl="7" marL="3657600" marR="0" rtl="0" algn="l">
              <a:lnSpc>
                <a:spcPct val="90000"/>
              </a:lnSpc>
              <a:spcBef>
                <a:spcPts val="472"/>
              </a:spcBef>
              <a:spcAft>
                <a:spcPts val="0"/>
              </a:spcAft>
              <a:buClr>
                <a:schemeClr val="dk1"/>
              </a:buClr>
              <a:buSzPts val="1701"/>
              <a:buFont typeface="Arial"/>
              <a:buChar char="•"/>
              <a:defRPr b="0" i="0" sz="1701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indent="-336614" lvl="8" marL="4114800" marR="0" rtl="0" algn="l">
              <a:lnSpc>
                <a:spcPct val="90000"/>
              </a:lnSpc>
              <a:spcBef>
                <a:spcPts val="472"/>
              </a:spcBef>
              <a:spcAft>
                <a:spcPts val="0"/>
              </a:spcAft>
              <a:buClr>
                <a:schemeClr val="dk1"/>
              </a:buClr>
              <a:buSzPts val="1701"/>
              <a:buFont typeface="Arial"/>
              <a:buChar char="•"/>
              <a:defRPr b="0" i="0" sz="1701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1429">
          <p15:clr>
            <a:srgbClr val="FBAE40"/>
          </p15:clr>
        </p15:guide>
        <p15:guide id="2" pos="3719">
          <p15:clr>
            <a:srgbClr val="FBAE40"/>
          </p15:clr>
        </p15:guide>
        <p15:guide id="3" pos="3538">
          <p15:clr>
            <a:srgbClr val="FBAE40"/>
          </p15:clr>
        </p15:guide>
        <p15:guide id="4" orient="horz" pos="145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Two columns_citazioni">
  <p:cSld name="2_Two columns_citazioni"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9"/>
          <p:cNvSpPr/>
          <p:nvPr/>
        </p:nvSpPr>
        <p:spPr>
          <a:xfrm>
            <a:off x="5760243" y="0"/>
            <a:ext cx="5760245" cy="6480175"/>
          </a:xfrm>
          <a:prstGeom prst="rect">
            <a:avLst/>
          </a:prstGeom>
          <a:solidFill>
            <a:srgbClr val="1F193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932" u="none" cap="none" strike="noStrike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00" name="Google Shape;100;p29"/>
          <p:cNvSpPr txBox="1"/>
          <p:nvPr>
            <p:ph idx="12" type="sldNum"/>
          </p:nvPr>
        </p:nvSpPr>
        <p:spPr>
          <a:xfrm>
            <a:off x="8568556" y="5688359"/>
            <a:ext cx="2520000" cy="2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FCFBFB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FCFBFB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FCFBFB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FCFBFB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FCFBFB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FCFBFB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FCFBFB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FCFBFB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FCFBFB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  <p:sp>
        <p:nvSpPr>
          <p:cNvPr id="101" name="Google Shape;101;p29"/>
          <p:cNvSpPr txBox="1"/>
          <p:nvPr>
            <p:ph type="title"/>
          </p:nvPr>
        </p:nvSpPr>
        <p:spPr>
          <a:xfrm>
            <a:off x="431652" y="468178"/>
            <a:ext cx="4968552" cy="8995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venir"/>
              <a:buNone/>
              <a:defRPr b="1" i="0" sz="28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descr="A close up of a logo&#10;&#10;Description automatically generated" id="102" name="Google Shape;102;p2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59644" y="5467081"/>
            <a:ext cx="257968" cy="575802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29"/>
          <p:cNvSpPr txBox="1"/>
          <p:nvPr>
            <p:ph idx="1" type="body"/>
          </p:nvPr>
        </p:nvSpPr>
        <p:spPr>
          <a:xfrm>
            <a:off x="791692" y="1642860"/>
            <a:ext cx="4608512" cy="346963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200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1F193B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-330200" lvl="1" marL="9144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8200"/>
              </a:buClr>
              <a:buSzPts val="1600"/>
              <a:buFont typeface="Arial"/>
              <a:buChar char="-"/>
              <a:defRPr b="0" i="0" sz="1600" u="none" cap="none" strike="noStrike">
                <a:solidFill>
                  <a:srgbClr val="1F193B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E9A913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1F193B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&gt;"/>
              <a:defRPr b="0" i="0" sz="1400" u="none" cap="none" strike="noStrike">
                <a:solidFill>
                  <a:srgbClr val="1F193B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rgbClr val="1F193B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indent="-336614" lvl="5" marL="27432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701"/>
              <a:buFont typeface="Arial"/>
              <a:buChar char="•"/>
              <a:defRPr b="0" i="0" sz="1701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indent="-336614" lvl="6" marL="3200400" marR="0" rtl="0" algn="l">
              <a:lnSpc>
                <a:spcPct val="90000"/>
              </a:lnSpc>
              <a:spcBef>
                <a:spcPts val="472"/>
              </a:spcBef>
              <a:spcAft>
                <a:spcPts val="0"/>
              </a:spcAft>
              <a:buClr>
                <a:schemeClr val="dk1"/>
              </a:buClr>
              <a:buSzPts val="1701"/>
              <a:buFont typeface="Arial"/>
              <a:buChar char="•"/>
              <a:defRPr b="0" i="0" sz="1701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indent="-336614" lvl="7" marL="3657600" marR="0" rtl="0" algn="l">
              <a:lnSpc>
                <a:spcPct val="90000"/>
              </a:lnSpc>
              <a:spcBef>
                <a:spcPts val="472"/>
              </a:spcBef>
              <a:spcAft>
                <a:spcPts val="0"/>
              </a:spcAft>
              <a:buClr>
                <a:schemeClr val="dk1"/>
              </a:buClr>
              <a:buSzPts val="1701"/>
              <a:buFont typeface="Arial"/>
              <a:buChar char="•"/>
              <a:defRPr b="0" i="0" sz="1701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indent="-336614" lvl="8" marL="4114800" marR="0" rtl="0" algn="l">
              <a:lnSpc>
                <a:spcPct val="90000"/>
              </a:lnSpc>
              <a:spcBef>
                <a:spcPts val="472"/>
              </a:spcBef>
              <a:spcAft>
                <a:spcPts val="0"/>
              </a:spcAft>
              <a:buClr>
                <a:schemeClr val="dk1"/>
              </a:buClr>
              <a:buSzPts val="1701"/>
              <a:buFont typeface="Arial"/>
              <a:buChar char="•"/>
              <a:defRPr b="0" i="0" sz="1701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/>
        </p:txBody>
      </p:sp>
      <p:sp>
        <p:nvSpPr>
          <p:cNvPr id="104" name="Google Shape;104;p29"/>
          <p:cNvSpPr txBox="1"/>
          <p:nvPr>
            <p:ph idx="2" type="body"/>
          </p:nvPr>
        </p:nvSpPr>
        <p:spPr>
          <a:xfrm>
            <a:off x="6264300" y="1647441"/>
            <a:ext cx="4608512" cy="346963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-330200" lvl="1" marL="9144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-"/>
              <a:defRPr b="0" i="0" sz="16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E9A913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1F193B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&gt;"/>
              <a:defRPr b="0" i="0" sz="1400" u="none" cap="none" strike="noStrike">
                <a:solidFill>
                  <a:srgbClr val="1F193B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rgbClr val="1F193B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indent="-336614" lvl="5" marL="27432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701"/>
              <a:buFont typeface="Arial"/>
              <a:buChar char="•"/>
              <a:defRPr b="0" i="0" sz="1701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indent="-336614" lvl="6" marL="3200400" marR="0" rtl="0" algn="l">
              <a:lnSpc>
                <a:spcPct val="90000"/>
              </a:lnSpc>
              <a:spcBef>
                <a:spcPts val="472"/>
              </a:spcBef>
              <a:spcAft>
                <a:spcPts val="0"/>
              </a:spcAft>
              <a:buClr>
                <a:schemeClr val="dk1"/>
              </a:buClr>
              <a:buSzPts val="1701"/>
              <a:buFont typeface="Arial"/>
              <a:buChar char="•"/>
              <a:defRPr b="0" i="0" sz="1701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indent="-336614" lvl="7" marL="3657600" marR="0" rtl="0" algn="l">
              <a:lnSpc>
                <a:spcPct val="90000"/>
              </a:lnSpc>
              <a:spcBef>
                <a:spcPts val="472"/>
              </a:spcBef>
              <a:spcAft>
                <a:spcPts val="0"/>
              </a:spcAft>
              <a:buClr>
                <a:schemeClr val="dk1"/>
              </a:buClr>
              <a:buSzPts val="1701"/>
              <a:buFont typeface="Arial"/>
              <a:buChar char="•"/>
              <a:defRPr b="0" i="0" sz="1701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indent="-336614" lvl="8" marL="4114800" marR="0" rtl="0" algn="l">
              <a:lnSpc>
                <a:spcPct val="90000"/>
              </a:lnSpc>
              <a:spcBef>
                <a:spcPts val="472"/>
              </a:spcBef>
              <a:spcAft>
                <a:spcPts val="0"/>
              </a:spcAft>
              <a:buClr>
                <a:schemeClr val="dk1"/>
              </a:buClr>
              <a:buSzPts val="1701"/>
              <a:buFont typeface="Arial"/>
              <a:buChar char="•"/>
              <a:defRPr b="0" i="0" sz="1701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1429">
          <p15:clr>
            <a:srgbClr val="FBAE40"/>
          </p15:clr>
        </p15:guide>
        <p15:guide id="2" pos="3719">
          <p15:clr>
            <a:srgbClr val="FBAE40"/>
          </p15:clr>
        </p15:guide>
        <p15:guide id="3" pos="3538">
          <p15:clr>
            <a:srgbClr val="FBAE40"/>
          </p15:clr>
        </p15:guide>
        <p15:guide id="4" orient="horz" pos="145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wo columns_citazioni">
  <p:cSld name="1_Two columns_citazioni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0"/>
          <p:cNvSpPr/>
          <p:nvPr/>
        </p:nvSpPr>
        <p:spPr>
          <a:xfrm>
            <a:off x="5760243" y="0"/>
            <a:ext cx="5760245" cy="6480175"/>
          </a:xfrm>
          <a:prstGeom prst="rect">
            <a:avLst/>
          </a:prstGeom>
          <a:solidFill>
            <a:srgbClr val="64A9C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932" u="none" cap="none" strike="noStrike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07" name="Google Shape;107;p30"/>
          <p:cNvSpPr txBox="1"/>
          <p:nvPr>
            <p:ph idx="12" type="sldNum"/>
          </p:nvPr>
        </p:nvSpPr>
        <p:spPr>
          <a:xfrm>
            <a:off x="8568556" y="5688359"/>
            <a:ext cx="2520000" cy="2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FCFBFB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FCFBFB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FCFBFB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FCFBFB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FCFBFB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FCFBFB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FCFBFB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FCFBFB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FCFBFB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  <p:sp>
        <p:nvSpPr>
          <p:cNvPr id="108" name="Google Shape;108;p30"/>
          <p:cNvSpPr txBox="1"/>
          <p:nvPr>
            <p:ph type="title"/>
          </p:nvPr>
        </p:nvSpPr>
        <p:spPr>
          <a:xfrm>
            <a:off x="431652" y="468178"/>
            <a:ext cx="4968552" cy="8995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venir"/>
              <a:buNone/>
              <a:defRPr b="1" i="0" sz="28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descr="A close up of a logo&#10;&#10;Description automatically generated" id="109" name="Google Shape;109;p3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59644" y="5467081"/>
            <a:ext cx="257968" cy="575802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30"/>
          <p:cNvSpPr txBox="1"/>
          <p:nvPr>
            <p:ph idx="1" type="body"/>
          </p:nvPr>
        </p:nvSpPr>
        <p:spPr>
          <a:xfrm>
            <a:off x="791692" y="1642860"/>
            <a:ext cx="4608512" cy="346963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200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1F193B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-330200" lvl="1" marL="9144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8200"/>
              </a:buClr>
              <a:buSzPts val="1600"/>
              <a:buFont typeface="Arial"/>
              <a:buChar char="-"/>
              <a:defRPr b="0" i="0" sz="1600" u="none" cap="none" strike="noStrike">
                <a:solidFill>
                  <a:srgbClr val="1F193B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E9A913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1F193B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&gt;"/>
              <a:defRPr b="0" i="0" sz="1400" u="none" cap="none" strike="noStrike">
                <a:solidFill>
                  <a:srgbClr val="1F193B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rgbClr val="1F193B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indent="-336614" lvl="5" marL="27432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701"/>
              <a:buFont typeface="Arial"/>
              <a:buChar char="•"/>
              <a:defRPr b="0" i="0" sz="1701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indent="-336614" lvl="6" marL="3200400" marR="0" rtl="0" algn="l">
              <a:lnSpc>
                <a:spcPct val="90000"/>
              </a:lnSpc>
              <a:spcBef>
                <a:spcPts val="472"/>
              </a:spcBef>
              <a:spcAft>
                <a:spcPts val="0"/>
              </a:spcAft>
              <a:buClr>
                <a:schemeClr val="dk1"/>
              </a:buClr>
              <a:buSzPts val="1701"/>
              <a:buFont typeface="Arial"/>
              <a:buChar char="•"/>
              <a:defRPr b="0" i="0" sz="1701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indent="-336614" lvl="7" marL="3657600" marR="0" rtl="0" algn="l">
              <a:lnSpc>
                <a:spcPct val="90000"/>
              </a:lnSpc>
              <a:spcBef>
                <a:spcPts val="472"/>
              </a:spcBef>
              <a:spcAft>
                <a:spcPts val="0"/>
              </a:spcAft>
              <a:buClr>
                <a:schemeClr val="dk1"/>
              </a:buClr>
              <a:buSzPts val="1701"/>
              <a:buFont typeface="Arial"/>
              <a:buChar char="•"/>
              <a:defRPr b="0" i="0" sz="1701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indent="-336614" lvl="8" marL="4114800" marR="0" rtl="0" algn="l">
              <a:lnSpc>
                <a:spcPct val="90000"/>
              </a:lnSpc>
              <a:spcBef>
                <a:spcPts val="472"/>
              </a:spcBef>
              <a:spcAft>
                <a:spcPts val="0"/>
              </a:spcAft>
              <a:buClr>
                <a:schemeClr val="dk1"/>
              </a:buClr>
              <a:buSzPts val="1701"/>
              <a:buFont typeface="Arial"/>
              <a:buChar char="•"/>
              <a:defRPr b="0" i="0" sz="1701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/>
        </p:txBody>
      </p:sp>
      <p:sp>
        <p:nvSpPr>
          <p:cNvPr id="111" name="Google Shape;111;p30"/>
          <p:cNvSpPr txBox="1"/>
          <p:nvPr>
            <p:ph idx="2" type="body"/>
          </p:nvPr>
        </p:nvSpPr>
        <p:spPr>
          <a:xfrm>
            <a:off x="6264300" y="1647441"/>
            <a:ext cx="4608512" cy="346963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-330200" lvl="1" marL="9144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-"/>
              <a:defRPr b="0" i="0" sz="16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E9A913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1F193B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&gt;"/>
              <a:defRPr b="0" i="0" sz="1400" u="none" cap="none" strike="noStrike">
                <a:solidFill>
                  <a:srgbClr val="1F193B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rgbClr val="1F193B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indent="-336614" lvl="5" marL="27432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701"/>
              <a:buFont typeface="Arial"/>
              <a:buChar char="•"/>
              <a:defRPr b="0" i="0" sz="1701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indent="-336614" lvl="6" marL="3200400" marR="0" rtl="0" algn="l">
              <a:lnSpc>
                <a:spcPct val="90000"/>
              </a:lnSpc>
              <a:spcBef>
                <a:spcPts val="472"/>
              </a:spcBef>
              <a:spcAft>
                <a:spcPts val="0"/>
              </a:spcAft>
              <a:buClr>
                <a:schemeClr val="dk1"/>
              </a:buClr>
              <a:buSzPts val="1701"/>
              <a:buFont typeface="Arial"/>
              <a:buChar char="•"/>
              <a:defRPr b="0" i="0" sz="1701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indent="-336614" lvl="7" marL="3657600" marR="0" rtl="0" algn="l">
              <a:lnSpc>
                <a:spcPct val="90000"/>
              </a:lnSpc>
              <a:spcBef>
                <a:spcPts val="472"/>
              </a:spcBef>
              <a:spcAft>
                <a:spcPts val="0"/>
              </a:spcAft>
              <a:buClr>
                <a:schemeClr val="dk1"/>
              </a:buClr>
              <a:buSzPts val="1701"/>
              <a:buFont typeface="Arial"/>
              <a:buChar char="•"/>
              <a:defRPr b="0" i="0" sz="1701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indent="-336614" lvl="8" marL="4114800" marR="0" rtl="0" algn="l">
              <a:lnSpc>
                <a:spcPct val="90000"/>
              </a:lnSpc>
              <a:spcBef>
                <a:spcPts val="472"/>
              </a:spcBef>
              <a:spcAft>
                <a:spcPts val="0"/>
              </a:spcAft>
              <a:buClr>
                <a:schemeClr val="dk1"/>
              </a:buClr>
              <a:buSzPts val="1701"/>
              <a:buFont typeface="Arial"/>
              <a:buChar char="•"/>
              <a:defRPr b="0" i="0" sz="1701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1429">
          <p15:clr>
            <a:srgbClr val="FBAE40"/>
          </p15:clr>
        </p15:guide>
        <p15:guide id="2" pos="3719">
          <p15:clr>
            <a:srgbClr val="FBAE40"/>
          </p15:clr>
        </p15:guide>
        <p15:guide id="3" pos="3538">
          <p15:clr>
            <a:srgbClr val="FBAE40"/>
          </p15:clr>
        </p15:guide>
        <p15:guide id="4" orient="horz" pos="145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Main page_white">
  <p:cSld name="1_Main page_white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13"/>
          <p:cNvSpPr txBox="1"/>
          <p:nvPr>
            <p:ph idx="12" type="sldNum"/>
          </p:nvPr>
        </p:nvSpPr>
        <p:spPr>
          <a:xfrm>
            <a:off x="8568556" y="5688359"/>
            <a:ext cx="2520000" cy="2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1F193B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1F193B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1F193B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1F193B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1F193B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1F193B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1F193B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1F193B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1F193B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  <p:sp>
        <p:nvSpPr>
          <p:cNvPr id="18" name="Google Shape;18;p13"/>
          <p:cNvSpPr txBox="1"/>
          <p:nvPr>
            <p:ph type="title"/>
          </p:nvPr>
        </p:nvSpPr>
        <p:spPr>
          <a:xfrm>
            <a:off x="431652" y="468178"/>
            <a:ext cx="10656904" cy="5758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venir"/>
              <a:buNone/>
              <a:defRPr b="1" i="0" sz="28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descr="A close up of a logo&#10;&#10;Description automatically generated" id="19" name="Google Shape;19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59644" y="5467081"/>
            <a:ext cx="257968" cy="575802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13"/>
          <p:cNvSpPr txBox="1"/>
          <p:nvPr>
            <p:ph idx="1" type="body"/>
          </p:nvPr>
        </p:nvSpPr>
        <p:spPr>
          <a:xfrm>
            <a:off x="1007716" y="1642860"/>
            <a:ext cx="9361040" cy="346963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200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1F193B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-330200" lvl="1" marL="9144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8200"/>
              </a:buClr>
              <a:buSzPts val="1600"/>
              <a:buFont typeface="Arial"/>
              <a:buChar char="-"/>
              <a:defRPr b="0" i="0" sz="1600" u="none" cap="none" strike="noStrike">
                <a:solidFill>
                  <a:srgbClr val="1F193B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E9A913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1F193B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&gt;"/>
              <a:defRPr b="0" i="0" sz="1400" u="none" cap="none" strike="noStrike">
                <a:solidFill>
                  <a:srgbClr val="1F193B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rgbClr val="1F193B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indent="-336614" lvl="5" marL="27432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701"/>
              <a:buFont typeface="Arial"/>
              <a:buChar char="•"/>
              <a:defRPr b="0" i="0" sz="1701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indent="-336614" lvl="6" marL="3200400" marR="0" rtl="0" algn="l">
              <a:lnSpc>
                <a:spcPct val="90000"/>
              </a:lnSpc>
              <a:spcBef>
                <a:spcPts val="472"/>
              </a:spcBef>
              <a:spcAft>
                <a:spcPts val="0"/>
              </a:spcAft>
              <a:buClr>
                <a:schemeClr val="dk1"/>
              </a:buClr>
              <a:buSzPts val="1701"/>
              <a:buFont typeface="Arial"/>
              <a:buChar char="•"/>
              <a:defRPr b="0" i="0" sz="1701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indent="-336614" lvl="7" marL="3657600" marR="0" rtl="0" algn="l">
              <a:lnSpc>
                <a:spcPct val="90000"/>
              </a:lnSpc>
              <a:spcBef>
                <a:spcPts val="472"/>
              </a:spcBef>
              <a:spcAft>
                <a:spcPts val="0"/>
              </a:spcAft>
              <a:buClr>
                <a:schemeClr val="dk1"/>
              </a:buClr>
              <a:buSzPts val="1701"/>
              <a:buFont typeface="Arial"/>
              <a:buChar char="•"/>
              <a:defRPr b="0" i="0" sz="1701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indent="-336614" lvl="8" marL="4114800" marR="0" rtl="0" algn="l">
              <a:lnSpc>
                <a:spcPct val="90000"/>
              </a:lnSpc>
              <a:spcBef>
                <a:spcPts val="472"/>
              </a:spcBef>
              <a:spcAft>
                <a:spcPts val="0"/>
              </a:spcAft>
              <a:buClr>
                <a:schemeClr val="dk1"/>
              </a:buClr>
              <a:buSzPts val="1701"/>
              <a:buFont typeface="Arial"/>
              <a:buChar char="•"/>
              <a:defRPr b="0" i="0" sz="1701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1429">
          <p15:clr>
            <a:srgbClr val="FBAE40"/>
          </p15:clr>
        </p15:guide>
        <p15:guide id="2" pos="3719">
          <p15:clr>
            <a:srgbClr val="FBAE40"/>
          </p15:clr>
        </p15:guide>
        <p15:guide id="3" pos="3538">
          <p15:clr>
            <a:srgbClr val="FBAE40"/>
          </p15:clr>
        </p15:guide>
        <p15:guide id="4" orient="horz" pos="145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2_Two columns_citazioni">
  <p:cSld name="12_Two columns_citazioni"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31"/>
          <p:cNvSpPr/>
          <p:nvPr/>
        </p:nvSpPr>
        <p:spPr>
          <a:xfrm>
            <a:off x="5760243" y="0"/>
            <a:ext cx="5760245" cy="6480175"/>
          </a:xfrm>
          <a:prstGeom prst="rect">
            <a:avLst/>
          </a:prstGeom>
          <a:solidFill>
            <a:srgbClr val="A92D6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932" u="none" cap="none" strike="noStrike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14" name="Google Shape;114;p31"/>
          <p:cNvSpPr txBox="1"/>
          <p:nvPr>
            <p:ph idx="12" type="sldNum"/>
          </p:nvPr>
        </p:nvSpPr>
        <p:spPr>
          <a:xfrm>
            <a:off x="8568556" y="5688359"/>
            <a:ext cx="2520000" cy="2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FCFBFB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FCFBFB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FCFBFB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FCFBFB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FCFBFB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FCFBFB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FCFBFB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FCFBFB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FCFBFB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  <p:sp>
        <p:nvSpPr>
          <p:cNvPr id="115" name="Google Shape;115;p31"/>
          <p:cNvSpPr txBox="1"/>
          <p:nvPr>
            <p:ph type="title"/>
          </p:nvPr>
        </p:nvSpPr>
        <p:spPr>
          <a:xfrm>
            <a:off x="431652" y="468178"/>
            <a:ext cx="4968552" cy="8995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venir"/>
              <a:buNone/>
              <a:defRPr b="1" i="0" sz="28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descr="A close up of a logo&#10;&#10;Description automatically generated" id="116" name="Google Shape;116;p3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59644" y="5467081"/>
            <a:ext cx="257968" cy="575802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31"/>
          <p:cNvSpPr txBox="1"/>
          <p:nvPr>
            <p:ph idx="1" type="body"/>
          </p:nvPr>
        </p:nvSpPr>
        <p:spPr>
          <a:xfrm>
            <a:off x="791692" y="1642860"/>
            <a:ext cx="4608512" cy="346963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200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1F193B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-330200" lvl="1" marL="9144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8200"/>
              </a:buClr>
              <a:buSzPts val="1600"/>
              <a:buFont typeface="Arial"/>
              <a:buChar char="-"/>
              <a:defRPr b="0" i="0" sz="1600" u="none" cap="none" strike="noStrike">
                <a:solidFill>
                  <a:srgbClr val="1F193B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E9A913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1F193B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&gt;"/>
              <a:defRPr b="0" i="0" sz="1400" u="none" cap="none" strike="noStrike">
                <a:solidFill>
                  <a:srgbClr val="1F193B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rgbClr val="1F193B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indent="-336614" lvl="5" marL="27432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701"/>
              <a:buFont typeface="Arial"/>
              <a:buChar char="•"/>
              <a:defRPr b="0" i="0" sz="1701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indent="-336614" lvl="6" marL="3200400" marR="0" rtl="0" algn="l">
              <a:lnSpc>
                <a:spcPct val="90000"/>
              </a:lnSpc>
              <a:spcBef>
                <a:spcPts val="472"/>
              </a:spcBef>
              <a:spcAft>
                <a:spcPts val="0"/>
              </a:spcAft>
              <a:buClr>
                <a:schemeClr val="dk1"/>
              </a:buClr>
              <a:buSzPts val="1701"/>
              <a:buFont typeface="Arial"/>
              <a:buChar char="•"/>
              <a:defRPr b="0" i="0" sz="1701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indent="-336614" lvl="7" marL="3657600" marR="0" rtl="0" algn="l">
              <a:lnSpc>
                <a:spcPct val="90000"/>
              </a:lnSpc>
              <a:spcBef>
                <a:spcPts val="472"/>
              </a:spcBef>
              <a:spcAft>
                <a:spcPts val="0"/>
              </a:spcAft>
              <a:buClr>
                <a:schemeClr val="dk1"/>
              </a:buClr>
              <a:buSzPts val="1701"/>
              <a:buFont typeface="Arial"/>
              <a:buChar char="•"/>
              <a:defRPr b="0" i="0" sz="1701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indent="-336614" lvl="8" marL="4114800" marR="0" rtl="0" algn="l">
              <a:lnSpc>
                <a:spcPct val="90000"/>
              </a:lnSpc>
              <a:spcBef>
                <a:spcPts val="472"/>
              </a:spcBef>
              <a:spcAft>
                <a:spcPts val="0"/>
              </a:spcAft>
              <a:buClr>
                <a:schemeClr val="dk1"/>
              </a:buClr>
              <a:buSzPts val="1701"/>
              <a:buFont typeface="Arial"/>
              <a:buChar char="•"/>
              <a:defRPr b="0" i="0" sz="1701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/>
        </p:txBody>
      </p:sp>
      <p:sp>
        <p:nvSpPr>
          <p:cNvPr id="118" name="Google Shape;118;p31"/>
          <p:cNvSpPr txBox="1"/>
          <p:nvPr>
            <p:ph idx="2" type="body"/>
          </p:nvPr>
        </p:nvSpPr>
        <p:spPr>
          <a:xfrm>
            <a:off x="6264300" y="1647441"/>
            <a:ext cx="4608512" cy="346963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-330200" lvl="1" marL="9144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-"/>
              <a:defRPr b="0" i="0" sz="16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E9A913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1F193B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&gt;"/>
              <a:defRPr b="0" i="0" sz="1400" u="none" cap="none" strike="noStrike">
                <a:solidFill>
                  <a:srgbClr val="1F193B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rgbClr val="1F193B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indent="-336614" lvl="5" marL="27432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701"/>
              <a:buFont typeface="Arial"/>
              <a:buChar char="•"/>
              <a:defRPr b="0" i="0" sz="1701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indent="-336614" lvl="6" marL="3200400" marR="0" rtl="0" algn="l">
              <a:lnSpc>
                <a:spcPct val="90000"/>
              </a:lnSpc>
              <a:spcBef>
                <a:spcPts val="472"/>
              </a:spcBef>
              <a:spcAft>
                <a:spcPts val="0"/>
              </a:spcAft>
              <a:buClr>
                <a:schemeClr val="dk1"/>
              </a:buClr>
              <a:buSzPts val="1701"/>
              <a:buFont typeface="Arial"/>
              <a:buChar char="•"/>
              <a:defRPr b="0" i="0" sz="1701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indent="-336614" lvl="7" marL="3657600" marR="0" rtl="0" algn="l">
              <a:lnSpc>
                <a:spcPct val="90000"/>
              </a:lnSpc>
              <a:spcBef>
                <a:spcPts val="472"/>
              </a:spcBef>
              <a:spcAft>
                <a:spcPts val="0"/>
              </a:spcAft>
              <a:buClr>
                <a:schemeClr val="dk1"/>
              </a:buClr>
              <a:buSzPts val="1701"/>
              <a:buFont typeface="Arial"/>
              <a:buChar char="•"/>
              <a:defRPr b="0" i="0" sz="1701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indent="-336614" lvl="8" marL="4114800" marR="0" rtl="0" algn="l">
              <a:lnSpc>
                <a:spcPct val="90000"/>
              </a:lnSpc>
              <a:spcBef>
                <a:spcPts val="472"/>
              </a:spcBef>
              <a:spcAft>
                <a:spcPts val="0"/>
              </a:spcAft>
              <a:buClr>
                <a:schemeClr val="dk1"/>
              </a:buClr>
              <a:buSzPts val="1701"/>
              <a:buFont typeface="Arial"/>
              <a:buChar char="•"/>
              <a:defRPr b="0" i="0" sz="1701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1429">
          <p15:clr>
            <a:srgbClr val="FBAE40"/>
          </p15:clr>
        </p15:guide>
        <p15:guide id="2" pos="3719">
          <p15:clr>
            <a:srgbClr val="FBAE40"/>
          </p15:clr>
        </p15:guide>
        <p15:guide id="3" pos="3538">
          <p15:clr>
            <a:srgbClr val="FBAE40"/>
          </p15:clr>
        </p15:guide>
        <p15:guide id="4" orient="horz" pos="145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Two columns_citazioni">
  <p:cSld name="4_Two columns_citazioni"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32"/>
          <p:cNvSpPr/>
          <p:nvPr>
            <p:ph idx="2" type="pic"/>
          </p:nvPr>
        </p:nvSpPr>
        <p:spPr>
          <a:xfrm>
            <a:off x="0" y="0"/>
            <a:ext cx="5761038" cy="6480175"/>
          </a:xfrm>
          <a:prstGeom prst="rect">
            <a:avLst/>
          </a:prstGeom>
          <a:noFill/>
          <a:ln>
            <a:noFill/>
          </a:ln>
        </p:spPr>
      </p:sp>
      <p:sp>
        <p:nvSpPr>
          <p:cNvPr id="121" name="Google Shape;121;p32"/>
          <p:cNvSpPr txBox="1"/>
          <p:nvPr>
            <p:ph idx="12" type="sldNum"/>
          </p:nvPr>
        </p:nvSpPr>
        <p:spPr>
          <a:xfrm>
            <a:off x="8568556" y="5688359"/>
            <a:ext cx="2520000" cy="2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1F193B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1F193B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1F193B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1F193B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1F193B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1F193B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1F193B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1F193B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1F193B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  <p:sp>
        <p:nvSpPr>
          <p:cNvPr id="122" name="Google Shape;122;p32"/>
          <p:cNvSpPr txBox="1"/>
          <p:nvPr>
            <p:ph type="title"/>
          </p:nvPr>
        </p:nvSpPr>
        <p:spPr>
          <a:xfrm>
            <a:off x="6120004" y="468178"/>
            <a:ext cx="4968552" cy="8995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venir"/>
              <a:buNone/>
              <a:defRPr b="1" i="0" sz="28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3" name="Google Shape;123;p32"/>
          <p:cNvSpPr txBox="1"/>
          <p:nvPr>
            <p:ph idx="1" type="body"/>
          </p:nvPr>
        </p:nvSpPr>
        <p:spPr>
          <a:xfrm>
            <a:off x="6408316" y="1642860"/>
            <a:ext cx="4680240" cy="346963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200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1F193B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-330200" lvl="1" marL="9144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8200"/>
              </a:buClr>
              <a:buSzPts val="1600"/>
              <a:buFont typeface="Arial"/>
              <a:buChar char="-"/>
              <a:defRPr b="0" i="0" sz="1600" u="none" cap="none" strike="noStrike">
                <a:solidFill>
                  <a:srgbClr val="1F193B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E9A913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1F193B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&gt;"/>
              <a:defRPr b="0" i="0" sz="1400" u="none" cap="none" strike="noStrike">
                <a:solidFill>
                  <a:srgbClr val="1F193B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rgbClr val="1F193B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indent="-336614" lvl="5" marL="27432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701"/>
              <a:buFont typeface="Arial"/>
              <a:buChar char="•"/>
              <a:defRPr b="0" i="0" sz="1701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indent="-336614" lvl="6" marL="3200400" marR="0" rtl="0" algn="l">
              <a:lnSpc>
                <a:spcPct val="90000"/>
              </a:lnSpc>
              <a:spcBef>
                <a:spcPts val="472"/>
              </a:spcBef>
              <a:spcAft>
                <a:spcPts val="0"/>
              </a:spcAft>
              <a:buClr>
                <a:schemeClr val="dk1"/>
              </a:buClr>
              <a:buSzPts val="1701"/>
              <a:buFont typeface="Arial"/>
              <a:buChar char="•"/>
              <a:defRPr b="0" i="0" sz="1701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indent="-336614" lvl="7" marL="3657600" marR="0" rtl="0" algn="l">
              <a:lnSpc>
                <a:spcPct val="90000"/>
              </a:lnSpc>
              <a:spcBef>
                <a:spcPts val="472"/>
              </a:spcBef>
              <a:spcAft>
                <a:spcPts val="0"/>
              </a:spcAft>
              <a:buClr>
                <a:schemeClr val="dk1"/>
              </a:buClr>
              <a:buSzPts val="1701"/>
              <a:buFont typeface="Arial"/>
              <a:buChar char="•"/>
              <a:defRPr b="0" i="0" sz="1701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indent="-336614" lvl="8" marL="4114800" marR="0" rtl="0" algn="l">
              <a:lnSpc>
                <a:spcPct val="90000"/>
              </a:lnSpc>
              <a:spcBef>
                <a:spcPts val="472"/>
              </a:spcBef>
              <a:spcAft>
                <a:spcPts val="0"/>
              </a:spcAft>
              <a:buClr>
                <a:schemeClr val="dk1"/>
              </a:buClr>
              <a:buSzPts val="1701"/>
              <a:buFont typeface="Arial"/>
              <a:buChar char="•"/>
              <a:defRPr b="0" i="0" sz="1701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/>
        </p:txBody>
      </p:sp>
      <p:pic>
        <p:nvPicPr>
          <p:cNvPr id="124" name="Google Shape;124;p3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99428" y="5544343"/>
            <a:ext cx="175422" cy="5204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3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51828" y="5696743"/>
            <a:ext cx="175422" cy="5204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1429">
          <p15:clr>
            <a:srgbClr val="FBAE40"/>
          </p15:clr>
        </p15:guide>
        <p15:guide id="2" pos="3719">
          <p15:clr>
            <a:srgbClr val="FBAE40"/>
          </p15:clr>
        </p15:guide>
        <p15:guide id="3" pos="3538">
          <p15:clr>
            <a:srgbClr val="FBAE40"/>
          </p15:clr>
        </p15:guide>
        <p15:guide id="4" orient="horz" pos="1451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3_Two columns_citazioni">
  <p:cSld name="13_Two columns_citazioni"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33"/>
          <p:cNvSpPr/>
          <p:nvPr/>
        </p:nvSpPr>
        <p:spPr>
          <a:xfrm>
            <a:off x="793" y="0"/>
            <a:ext cx="5760245" cy="6480175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932" u="none" cap="none" strike="noStrike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28" name="Google Shape;128;p33"/>
          <p:cNvSpPr txBox="1"/>
          <p:nvPr>
            <p:ph idx="12" type="sldNum"/>
          </p:nvPr>
        </p:nvSpPr>
        <p:spPr>
          <a:xfrm>
            <a:off x="8568556" y="5688359"/>
            <a:ext cx="2520000" cy="2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1F193B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1F193B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1F193B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1F193B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1F193B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1F193B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1F193B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1F193B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1F193B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  <p:sp>
        <p:nvSpPr>
          <p:cNvPr id="129" name="Google Shape;129;p33"/>
          <p:cNvSpPr txBox="1"/>
          <p:nvPr>
            <p:ph type="title"/>
          </p:nvPr>
        </p:nvSpPr>
        <p:spPr>
          <a:xfrm>
            <a:off x="6120004" y="468178"/>
            <a:ext cx="4968552" cy="8995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venir"/>
              <a:buNone/>
              <a:defRPr b="1" i="0" sz="28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0" name="Google Shape;130;p33"/>
          <p:cNvSpPr txBox="1"/>
          <p:nvPr>
            <p:ph idx="1" type="body"/>
          </p:nvPr>
        </p:nvSpPr>
        <p:spPr>
          <a:xfrm>
            <a:off x="6408316" y="1642860"/>
            <a:ext cx="4680240" cy="346963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200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1F193B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-330200" lvl="1" marL="9144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8200"/>
              </a:buClr>
              <a:buSzPts val="1600"/>
              <a:buFont typeface="Arial"/>
              <a:buChar char="-"/>
              <a:defRPr b="0" i="0" sz="1600" u="none" cap="none" strike="noStrike">
                <a:solidFill>
                  <a:srgbClr val="1F193B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E9A913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1F193B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&gt;"/>
              <a:defRPr b="0" i="0" sz="1400" u="none" cap="none" strike="noStrike">
                <a:solidFill>
                  <a:srgbClr val="1F193B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rgbClr val="1F193B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indent="-336614" lvl="5" marL="27432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701"/>
              <a:buFont typeface="Arial"/>
              <a:buChar char="•"/>
              <a:defRPr b="0" i="0" sz="1701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indent="-336614" lvl="6" marL="3200400" marR="0" rtl="0" algn="l">
              <a:lnSpc>
                <a:spcPct val="90000"/>
              </a:lnSpc>
              <a:spcBef>
                <a:spcPts val="472"/>
              </a:spcBef>
              <a:spcAft>
                <a:spcPts val="0"/>
              </a:spcAft>
              <a:buClr>
                <a:schemeClr val="dk1"/>
              </a:buClr>
              <a:buSzPts val="1701"/>
              <a:buFont typeface="Arial"/>
              <a:buChar char="•"/>
              <a:defRPr b="0" i="0" sz="1701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indent="-336614" lvl="7" marL="3657600" marR="0" rtl="0" algn="l">
              <a:lnSpc>
                <a:spcPct val="90000"/>
              </a:lnSpc>
              <a:spcBef>
                <a:spcPts val="472"/>
              </a:spcBef>
              <a:spcAft>
                <a:spcPts val="0"/>
              </a:spcAft>
              <a:buClr>
                <a:schemeClr val="dk1"/>
              </a:buClr>
              <a:buSzPts val="1701"/>
              <a:buFont typeface="Arial"/>
              <a:buChar char="•"/>
              <a:defRPr b="0" i="0" sz="1701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indent="-336614" lvl="8" marL="4114800" marR="0" rtl="0" algn="l">
              <a:lnSpc>
                <a:spcPct val="90000"/>
              </a:lnSpc>
              <a:spcBef>
                <a:spcPts val="472"/>
              </a:spcBef>
              <a:spcAft>
                <a:spcPts val="0"/>
              </a:spcAft>
              <a:buClr>
                <a:schemeClr val="dk1"/>
              </a:buClr>
              <a:buSzPts val="1701"/>
              <a:buFont typeface="Arial"/>
              <a:buChar char="•"/>
              <a:defRPr b="0" i="0" sz="1701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/>
        </p:txBody>
      </p:sp>
      <p:pic>
        <p:nvPicPr>
          <p:cNvPr id="131" name="Google Shape;131;p3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99428" y="5544343"/>
            <a:ext cx="175422" cy="520419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33"/>
          <p:cNvSpPr txBox="1"/>
          <p:nvPr>
            <p:ph idx="2" type="body"/>
          </p:nvPr>
        </p:nvSpPr>
        <p:spPr>
          <a:xfrm>
            <a:off x="543291" y="1642859"/>
            <a:ext cx="4608512" cy="346963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200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-330200" lvl="1" marL="9144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8200"/>
              </a:buClr>
              <a:buSzPts val="1600"/>
              <a:buFont typeface="Arial"/>
              <a:buChar char="-"/>
              <a:defRPr b="0" i="0" sz="1600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E9A913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1F193B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&gt;"/>
              <a:defRPr b="0" i="0" sz="1400" u="none" cap="none" strike="noStrike">
                <a:solidFill>
                  <a:srgbClr val="1F193B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rgbClr val="1F193B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indent="-336614" lvl="5" marL="27432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701"/>
              <a:buFont typeface="Arial"/>
              <a:buChar char="•"/>
              <a:defRPr b="0" i="0" sz="1701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indent="-336614" lvl="6" marL="3200400" marR="0" rtl="0" algn="l">
              <a:lnSpc>
                <a:spcPct val="90000"/>
              </a:lnSpc>
              <a:spcBef>
                <a:spcPts val="472"/>
              </a:spcBef>
              <a:spcAft>
                <a:spcPts val="0"/>
              </a:spcAft>
              <a:buClr>
                <a:schemeClr val="dk1"/>
              </a:buClr>
              <a:buSzPts val="1701"/>
              <a:buFont typeface="Arial"/>
              <a:buChar char="•"/>
              <a:defRPr b="0" i="0" sz="1701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indent="-336614" lvl="7" marL="3657600" marR="0" rtl="0" algn="l">
              <a:lnSpc>
                <a:spcPct val="90000"/>
              </a:lnSpc>
              <a:spcBef>
                <a:spcPts val="472"/>
              </a:spcBef>
              <a:spcAft>
                <a:spcPts val="0"/>
              </a:spcAft>
              <a:buClr>
                <a:schemeClr val="dk1"/>
              </a:buClr>
              <a:buSzPts val="1701"/>
              <a:buFont typeface="Arial"/>
              <a:buChar char="•"/>
              <a:defRPr b="0" i="0" sz="1701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indent="-336614" lvl="8" marL="4114800" marR="0" rtl="0" algn="l">
              <a:lnSpc>
                <a:spcPct val="90000"/>
              </a:lnSpc>
              <a:spcBef>
                <a:spcPts val="472"/>
              </a:spcBef>
              <a:spcAft>
                <a:spcPts val="0"/>
              </a:spcAft>
              <a:buClr>
                <a:schemeClr val="dk1"/>
              </a:buClr>
              <a:buSzPts val="1701"/>
              <a:buFont typeface="Arial"/>
              <a:buChar char="•"/>
              <a:defRPr b="0" i="0" sz="1701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1429">
          <p15:clr>
            <a:srgbClr val="FBAE40"/>
          </p15:clr>
        </p15:guide>
        <p15:guide id="2" pos="3719">
          <p15:clr>
            <a:srgbClr val="FBAE40"/>
          </p15:clr>
        </p15:guide>
        <p15:guide id="3" pos="3538">
          <p15:clr>
            <a:srgbClr val="FBAE40"/>
          </p15:clr>
        </p15:guide>
        <p15:guide id="4" orient="horz" pos="1451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wo columns_citazioni">
  <p:cSld name="3_Two columns_citazioni"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4"/>
          <p:cNvSpPr/>
          <p:nvPr/>
        </p:nvSpPr>
        <p:spPr>
          <a:xfrm>
            <a:off x="793" y="0"/>
            <a:ext cx="5760245" cy="6480175"/>
          </a:xfrm>
          <a:prstGeom prst="rect">
            <a:avLst/>
          </a:prstGeom>
          <a:solidFill>
            <a:srgbClr val="FF82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932" u="none" cap="none" strike="noStrike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35" name="Google Shape;135;p34"/>
          <p:cNvSpPr txBox="1"/>
          <p:nvPr>
            <p:ph idx="12" type="sldNum"/>
          </p:nvPr>
        </p:nvSpPr>
        <p:spPr>
          <a:xfrm>
            <a:off x="8568556" y="5688359"/>
            <a:ext cx="2520000" cy="2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1F193B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1F193B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1F193B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1F193B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1F193B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1F193B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1F193B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1F193B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1F193B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  <p:sp>
        <p:nvSpPr>
          <p:cNvPr id="136" name="Google Shape;136;p34"/>
          <p:cNvSpPr txBox="1"/>
          <p:nvPr>
            <p:ph type="title"/>
          </p:nvPr>
        </p:nvSpPr>
        <p:spPr>
          <a:xfrm>
            <a:off x="6120004" y="468178"/>
            <a:ext cx="4968552" cy="8995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venir"/>
              <a:buNone/>
              <a:defRPr b="1" i="0" sz="28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7" name="Google Shape;137;p34"/>
          <p:cNvSpPr txBox="1"/>
          <p:nvPr>
            <p:ph idx="1" type="body"/>
          </p:nvPr>
        </p:nvSpPr>
        <p:spPr>
          <a:xfrm>
            <a:off x="6408316" y="1642860"/>
            <a:ext cx="4680240" cy="346963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200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1F193B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-330200" lvl="1" marL="9144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8200"/>
              </a:buClr>
              <a:buSzPts val="1600"/>
              <a:buFont typeface="Arial"/>
              <a:buChar char="-"/>
              <a:defRPr b="0" i="0" sz="1600" u="none" cap="none" strike="noStrike">
                <a:solidFill>
                  <a:srgbClr val="1F193B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E9A913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1F193B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&gt;"/>
              <a:defRPr b="0" i="0" sz="1400" u="none" cap="none" strike="noStrike">
                <a:solidFill>
                  <a:srgbClr val="1F193B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rgbClr val="1F193B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indent="-336614" lvl="5" marL="27432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701"/>
              <a:buFont typeface="Arial"/>
              <a:buChar char="•"/>
              <a:defRPr b="0" i="0" sz="1701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indent="-336614" lvl="6" marL="3200400" marR="0" rtl="0" algn="l">
              <a:lnSpc>
                <a:spcPct val="90000"/>
              </a:lnSpc>
              <a:spcBef>
                <a:spcPts val="472"/>
              </a:spcBef>
              <a:spcAft>
                <a:spcPts val="0"/>
              </a:spcAft>
              <a:buClr>
                <a:schemeClr val="dk1"/>
              </a:buClr>
              <a:buSzPts val="1701"/>
              <a:buFont typeface="Arial"/>
              <a:buChar char="•"/>
              <a:defRPr b="0" i="0" sz="1701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indent="-336614" lvl="7" marL="3657600" marR="0" rtl="0" algn="l">
              <a:lnSpc>
                <a:spcPct val="90000"/>
              </a:lnSpc>
              <a:spcBef>
                <a:spcPts val="472"/>
              </a:spcBef>
              <a:spcAft>
                <a:spcPts val="0"/>
              </a:spcAft>
              <a:buClr>
                <a:schemeClr val="dk1"/>
              </a:buClr>
              <a:buSzPts val="1701"/>
              <a:buFont typeface="Arial"/>
              <a:buChar char="•"/>
              <a:defRPr b="0" i="0" sz="1701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indent="-336614" lvl="8" marL="4114800" marR="0" rtl="0" algn="l">
              <a:lnSpc>
                <a:spcPct val="90000"/>
              </a:lnSpc>
              <a:spcBef>
                <a:spcPts val="472"/>
              </a:spcBef>
              <a:spcAft>
                <a:spcPts val="0"/>
              </a:spcAft>
              <a:buClr>
                <a:schemeClr val="dk1"/>
              </a:buClr>
              <a:buSzPts val="1701"/>
              <a:buFont typeface="Arial"/>
              <a:buChar char="•"/>
              <a:defRPr b="0" i="0" sz="1701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/>
        </p:txBody>
      </p:sp>
      <p:pic>
        <p:nvPicPr>
          <p:cNvPr id="138" name="Google Shape;138;p3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99428" y="5544343"/>
            <a:ext cx="175422" cy="520419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34"/>
          <p:cNvSpPr txBox="1"/>
          <p:nvPr>
            <p:ph idx="2" type="body"/>
          </p:nvPr>
        </p:nvSpPr>
        <p:spPr>
          <a:xfrm>
            <a:off x="543291" y="1642859"/>
            <a:ext cx="4608512" cy="346963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-330200" lvl="1" marL="9144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-"/>
              <a:defRPr b="0" i="0" sz="16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E9A913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1F193B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&gt;"/>
              <a:defRPr b="0" i="0" sz="1400" u="none" cap="none" strike="noStrike">
                <a:solidFill>
                  <a:srgbClr val="1F193B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rgbClr val="1F193B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indent="-336614" lvl="5" marL="27432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701"/>
              <a:buFont typeface="Arial"/>
              <a:buChar char="•"/>
              <a:defRPr b="0" i="0" sz="1701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indent="-336614" lvl="6" marL="3200400" marR="0" rtl="0" algn="l">
              <a:lnSpc>
                <a:spcPct val="90000"/>
              </a:lnSpc>
              <a:spcBef>
                <a:spcPts val="472"/>
              </a:spcBef>
              <a:spcAft>
                <a:spcPts val="0"/>
              </a:spcAft>
              <a:buClr>
                <a:schemeClr val="dk1"/>
              </a:buClr>
              <a:buSzPts val="1701"/>
              <a:buFont typeface="Arial"/>
              <a:buChar char="•"/>
              <a:defRPr b="0" i="0" sz="1701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indent="-336614" lvl="7" marL="3657600" marR="0" rtl="0" algn="l">
              <a:lnSpc>
                <a:spcPct val="90000"/>
              </a:lnSpc>
              <a:spcBef>
                <a:spcPts val="472"/>
              </a:spcBef>
              <a:spcAft>
                <a:spcPts val="0"/>
              </a:spcAft>
              <a:buClr>
                <a:schemeClr val="dk1"/>
              </a:buClr>
              <a:buSzPts val="1701"/>
              <a:buFont typeface="Arial"/>
              <a:buChar char="•"/>
              <a:defRPr b="0" i="0" sz="1701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indent="-336614" lvl="8" marL="4114800" marR="0" rtl="0" algn="l">
              <a:lnSpc>
                <a:spcPct val="90000"/>
              </a:lnSpc>
              <a:spcBef>
                <a:spcPts val="472"/>
              </a:spcBef>
              <a:spcAft>
                <a:spcPts val="0"/>
              </a:spcAft>
              <a:buClr>
                <a:schemeClr val="dk1"/>
              </a:buClr>
              <a:buSzPts val="1701"/>
              <a:buFont typeface="Arial"/>
              <a:buChar char="•"/>
              <a:defRPr b="0" i="0" sz="1701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1429">
          <p15:clr>
            <a:srgbClr val="FBAE40"/>
          </p15:clr>
        </p15:guide>
        <p15:guide id="2" pos="3719">
          <p15:clr>
            <a:srgbClr val="FBAE40"/>
          </p15:clr>
        </p15:guide>
        <p15:guide id="3" pos="3538">
          <p15:clr>
            <a:srgbClr val="FBAE40"/>
          </p15:clr>
        </p15:guide>
        <p15:guide id="4" orient="horz" pos="1451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_Two columns_citazioni">
  <p:cSld name="5_Two columns_citazioni"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35"/>
          <p:cNvSpPr/>
          <p:nvPr/>
        </p:nvSpPr>
        <p:spPr>
          <a:xfrm>
            <a:off x="793" y="0"/>
            <a:ext cx="5760245" cy="6480175"/>
          </a:xfrm>
          <a:prstGeom prst="rect">
            <a:avLst/>
          </a:prstGeom>
          <a:solidFill>
            <a:srgbClr val="1F193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932" u="none" cap="none" strike="noStrike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42" name="Google Shape;142;p35"/>
          <p:cNvSpPr txBox="1"/>
          <p:nvPr>
            <p:ph idx="12" type="sldNum"/>
          </p:nvPr>
        </p:nvSpPr>
        <p:spPr>
          <a:xfrm>
            <a:off x="8568556" y="5688359"/>
            <a:ext cx="2520000" cy="2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1F193B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1F193B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1F193B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1F193B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1F193B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1F193B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1F193B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1F193B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1F193B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  <p:sp>
        <p:nvSpPr>
          <p:cNvPr id="143" name="Google Shape;143;p35"/>
          <p:cNvSpPr txBox="1"/>
          <p:nvPr>
            <p:ph type="title"/>
          </p:nvPr>
        </p:nvSpPr>
        <p:spPr>
          <a:xfrm>
            <a:off x="6120004" y="468178"/>
            <a:ext cx="4968552" cy="8995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venir"/>
              <a:buNone/>
              <a:defRPr b="1" i="0" sz="28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4" name="Google Shape;144;p35"/>
          <p:cNvSpPr txBox="1"/>
          <p:nvPr>
            <p:ph idx="1" type="body"/>
          </p:nvPr>
        </p:nvSpPr>
        <p:spPr>
          <a:xfrm>
            <a:off x="6408316" y="1642860"/>
            <a:ext cx="4680240" cy="346963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200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1F193B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-330200" lvl="1" marL="9144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8200"/>
              </a:buClr>
              <a:buSzPts val="1600"/>
              <a:buFont typeface="Arial"/>
              <a:buChar char="-"/>
              <a:defRPr b="0" i="0" sz="1600" u="none" cap="none" strike="noStrike">
                <a:solidFill>
                  <a:srgbClr val="1F193B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E9A913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1F193B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&gt;"/>
              <a:defRPr b="0" i="0" sz="1400" u="none" cap="none" strike="noStrike">
                <a:solidFill>
                  <a:srgbClr val="1F193B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rgbClr val="1F193B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indent="-336614" lvl="5" marL="27432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701"/>
              <a:buFont typeface="Arial"/>
              <a:buChar char="•"/>
              <a:defRPr b="0" i="0" sz="1701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indent="-336614" lvl="6" marL="3200400" marR="0" rtl="0" algn="l">
              <a:lnSpc>
                <a:spcPct val="90000"/>
              </a:lnSpc>
              <a:spcBef>
                <a:spcPts val="472"/>
              </a:spcBef>
              <a:spcAft>
                <a:spcPts val="0"/>
              </a:spcAft>
              <a:buClr>
                <a:schemeClr val="dk1"/>
              </a:buClr>
              <a:buSzPts val="1701"/>
              <a:buFont typeface="Arial"/>
              <a:buChar char="•"/>
              <a:defRPr b="0" i="0" sz="1701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indent="-336614" lvl="7" marL="3657600" marR="0" rtl="0" algn="l">
              <a:lnSpc>
                <a:spcPct val="90000"/>
              </a:lnSpc>
              <a:spcBef>
                <a:spcPts val="472"/>
              </a:spcBef>
              <a:spcAft>
                <a:spcPts val="0"/>
              </a:spcAft>
              <a:buClr>
                <a:schemeClr val="dk1"/>
              </a:buClr>
              <a:buSzPts val="1701"/>
              <a:buFont typeface="Arial"/>
              <a:buChar char="•"/>
              <a:defRPr b="0" i="0" sz="1701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indent="-336614" lvl="8" marL="4114800" marR="0" rtl="0" algn="l">
              <a:lnSpc>
                <a:spcPct val="90000"/>
              </a:lnSpc>
              <a:spcBef>
                <a:spcPts val="472"/>
              </a:spcBef>
              <a:spcAft>
                <a:spcPts val="0"/>
              </a:spcAft>
              <a:buClr>
                <a:schemeClr val="dk1"/>
              </a:buClr>
              <a:buSzPts val="1701"/>
              <a:buFont typeface="Arial"/>
              <a:buChar char="•"/>
              <a:defRPr b="0" i="0" sz="1701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/>
        </p:txBody>
      </p:sp>
      <p:pic>
        <p:nvPicPr>
          <p:cNvPr id="145" name="Google Shape;145;p3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99428" y="5544343"/>
            <a:ext cx="175422" cy="520419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35"/>
          <p:cNvSpPr txBox="1"/>
          <p:nvPr>
            <p:ph idx="2" type="body"/>
          </p:nvPr>
        </p:nvSpPr>
        <p:spPr>
          <a:xfrm>
            <a:off x="543291" y="1642859"/>
            <a:ext cx="4608512" cy="346963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-330200" lvl="1" marL="9144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-"/>
              <a:defRPr b="0" i="0" sz="16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E9A913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1F193B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&gt;"/>
              <a:defRPr b="0" i="0" sz="1400" u="none" cap="none" strike="noStrike">
                <a:solidFill>
                  <a:srgbClr val="1F193B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rgbClr val="1F193B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indent="-336614" lvl="5" marL="27432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701"/>
              <a:buFont typeface="Arial"/>
              <a:buChar char="•"/>
              <a:defRPr b="0" i="0" sz="1701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indent="-336614" lvl="6" marL="3200400" marR="0" rtl="0" algn="l">
              <a:lnSpc>
                <a:spcPct val="90000"/>
              </a:lnSpc>
              <a:spcBef>
                <a:spcPts val="472"/>
              </a:spcBef>
              <a:spcAft>
                <a:spcPts val="0"/>
              </a:spcAft>
              <a:buClr>
                <a:schemeClr val="dk1"/>
              </a:buClr>
              <a:buSzPts val="1701"/>
              <a:buFont typeface="Arial"/>
              <a:buChar char="•"/>
              <a:defRPr b="0" i="0" sz="1701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indent="-336614" lvl="7" marL="3657600" marR="0" rtl="0" algn="l">
              <a:lnSpc>
                <a:spcPct val="90000"/>
              </a:lnSpc>
              <a:spcBef>
                <a:spcPts val="472"/>
              </a:spcBef>
              <a:spcAft>
                <a:spcPts val="0"/>
              </a:spcAft>
              <a:buClr>
                <a:schemeClr val="dk1"/>
              </a:buClr>
              <a:buSzPts val="1701"/>
              <a:buFont typeface="Arial"/>
              <a:buChar char="•"/>
              <a:defRPr b="0" i="0" sz="1701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indent="-336614" lvl="8" marL="4114800" marR="0" rtl="0" algn="l">
              <a:lnSpc>
                <a:spcPct val="90000"/>
              </a:lnSpc>
              <a:spcBef>
                <a:spcPts val="472"/>
              </a:spcBef>
              <a:spcAft>
                <a:spcPts val="0"/>
              </a:spcAft>
              <a:buClr>
                <a:schemeClr val="dk1"/>
              </a:buClr>
              <a:buSzPts val="1701"/>
              <a:buFont typeface="Arial"/>
              <a:buChar char="•"/>
              <a:defRPr b="0" i="0" sz="1701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1429">
          <p15:clr>
            <a:srgbClr val="FBAE40"/>
          </p15:clr>
        </p15:guide>
        <p15:guide id="2" pos="3719">
          <p15:clr>
            <a:srgbClr val="FBAE40"/>
          </p15:clr>
        </p15:guide>
        <p15:guide id="3" pos="3538">
          <p15:clr>
            <a:srgbClr val="FBAE40"/>
          </p15:clr>
        </p15:guide>
        <p15:guide id="4" orient="horz" pos="1451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7_Two columns_citazioni">
  <p:cSld name="17_Two columns_citazioni"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36"/>
          <p:cNvSpPr/>
          <p:nvPr/>
        </p:nvSpPr>
        <p:spPr>
          <a:xfrm>
            <a:off x="793" y="0"/>
            <a:ext cx="5760245" cy="6480175"/>
          </a:xfrm>
          <a:prstGeom prst="rect">
            <a:avLst/>
          </a:prstGeom>
          <a:solidFill>
            <a:srgbClr val="64A9C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932" u="none" cap="none" strike="noStrike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49" name="Google Shape;149;p36"/>
          <p:cNvSpPr txBox="1"/>
          <p:nvPr>
            <p:ph idx="12" type="sldNum"/>
          </p:nvPr>
        </p:nvSpPr>
        <p:spPr>
          <a:xfrm>
            <a:off x="8568556" y="5688359"/>
            <a:ext cx="2520000" cy="2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1F193B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1F193B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1F193B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1F193B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1F193B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1F193B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1F193B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1F193B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1F193B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  <p:sp>
        <p:nvSpPr>
          <p:cNvPr id="150" name="Google Shape;150;p36"/>
          <p:cNvSpPr txBox="1"/>
          <p:nvPr>
            <p:ph type="title"/>
          </p:nvPr>
        </p:nvSpPr>
        <p:spPr>
          <a:xfrm>
            <a:off x="6120004" y="468178"/>
            <a:ext cx="4968552" cy="8995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venir"/>
              <a:buNone/>
              <a:defRPr b="1" i="0" sz="28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1" name="Google Shape;151;p36"/>
          <p:cNvSpPr txBox="1"/>
          <p:nvPr>
            <p:ph idx="1" type="body"/>
          </p:nvPr>
        </p:nvSpPr>
        <p:spPr>
          <a:xfrm>
            <a:off x="6408316" y="1642860"/>
            <a:ext cx="4680240" cy="346963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200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1F193B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-330200" lvl="1" marL="9144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8200"/>
              </a:buClr>
              <a:buSzPts val="1600"/>
              <a:buFont typeface="Arial"/>
              <a:buChar char="-"/>
              <a:defRPr b="0" i="0" sz="1600" u="none" cap="none" strike="noStrike">
                <a:solidFill>
                  <a:srgbClr val="1F193B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E9A913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1F193B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&gt;"/>
              <a:defRPr b="0" i="0" sz="1400" u="none" cap="none" strike="noStrike">
                <a:solidFill>
                  <a:srgbClr val="1F193B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rgbClr val="1F193B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indent="-336614" lvl="5" marL="27432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701"/>
              <a:buFont typeface="Arial"/>
              <a:buChar char="•"/>
              <a:defRPr b="0" i="0" sz="1701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indent="-336614" lvl="6" marL="3200400" marR="0" rtl="0" algn="l">
              <a:lnSpc>
                <a:spcPct val="90000"/>
              </a:lnSpc>
              <a:spcBef>
                <a:spcPts val="472"/>
              </a:spcBef>
              <a:spcAft>
                <a:spcPts val="0"/>
              </a:spcAft>
              <a:buClr>
                <a:schemeClr val="dk1"/>
              </a:buClr>
              <a:buSzPts val="1701"/>
              <a:buFont typeface="Arial"/>
              <a:buChar char="•"/>
              <a:defRPr b="0" i="0" sz="1701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indent="-336614" lvl="7" marL="3657600" marR="0" rtl="0" algn="l">
              <a:lnSpc>
                <a:spcPct val="90000"/>
              </a:lnSpc>
              <a:spcBef>
                <a:spcPts val="472"/>
              </a:spcBef>
              <a:spcAft>
                <a:spcPts val="0"/>
              </a:spcAft>
              <a:buClr>
                <a:schemeClr val="dk1"/>
              </a:buClr>
              <a:buSzPts val="1701"/>
              <a:buFont typeface="Arial"/>
              <a:buChar char="•"/>
              <a:defRPr b="0" i="0" sz="1701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indent="-336614" lvl="8" marL="4114800" marR="0" rtl="0" algn="l">
              <a:lnSpc>
                <a:spcPct val="90000"/>
              </a:lnSpc>
              <a:spcBef>
                <a:spcPts val="472"/>
              </a:spcBef>
              <a:spcAft>
                <a:spcPts val="0"/>
              </a:spcAft>
              <a:buClr>
                <a:schemeClr val="dk1"/>
              </a:buClr>
              <a:buSzPts val="1701"/>
              <a:buFont typeface="Arial"/>
              <a:buChar char="•"/>
              <a:defRPr b="0" i="0" sz="1701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/>
        </p:txBody>
      </p:sp>
      <p:pic>
        <p:nvPicPr>
          <p:cNvPr id="152" name="Google Shape;152;p3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99428" y="5544343"/>
            <a:ext cx="175422" cy="520419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36"/>
          <p:cNvSpPr txBox="1"/>
          <p:nvPr>
            <p:ph idx="2" type="body"/>
          </p:nvPr>
        </p:nvSpPr>
        <p:spPr>
          <a:xfrm>
            <a:off x="543291" y="1642859"/>
            <a:ext cx="4608512" cy="346963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-330200" lvl="1" marL="9144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-"/>
              <a:defRPr b="0" i="0" sz="16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E9A913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1F193B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&gt;"/>
              <a:defRPr b="0" i="0" sz="1400" u="none" cap="none" strike="noStrike">
                <a:solidFill>
                  <a:srgbClr val="1F193B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rgbClr val="1F193B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indent="-336614" lvl="5" marL="27432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701"/>
              <a:buFont typeface="Arial"/>
              <a:buChar char="•"/>
              <a:defRPr b="0" i="0" sz="1701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indent="-336614" lvl="6" marL="3200400" marR="0" rtl="0" algn="l">
              <a:lnSpc>
                <a:spcPct val="90000"/>
              </a:lnSpc>
              <a:spcBef>
                <a:spcPts val="472"/>
              </a:spcBef>
              <a:spcAft>
                <a:spcPts val="0"/>
              </a:spcAft>
              <a:buClr>
                <a:schemeClr val="dk1"/>
              </a:buClr>
              <a:buSzPts val="1701"/>
              <a:buFont typeface="Arial"/>
              <a:buChar char="•"/>
              <a:defRPr b="0" i="0" sz="1701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indent="-336614" lvl="7" marL="3657600" marR="0" rtl="0" algn="l">
              <a:lnSpc>
                <a:spcPct val="90000"/>
              </a:lnSpc>
              <a:spcBef>
                <a:spcPts val="472"/>
              </a:spcBef>
              <a:spcAft>
                <a:spcPts val="0"/>
              </a:spcAft>
              <a:buClr>
                <a:schemeClr val="dk1"/>
              </a:buClr>
              <a:buSzPts val="1701"/>
              <a:buFont typeface="Arial"/>
              <a:buChar char="•"/>
              <a:defRPr b="0" i="0" sz="1701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indent="-336614" lvl="8" marL="4114800" marR="0" rtl="0" algn="l">
              <a:lnSpc>
                <a:spcPct val="90000"/>
              </a:lnSpc>
              <a:spcBef>
                <a:spcPts val="472"/>
              </a:spcBef>
              <a:spcAft>
                <a:spcPts val="0"/>
              </a:spcAft>
              <a:buClr>
                <a:schemeClr val="dk1"/>
              </a:buClr>
              <a:buSzPts val="1701"/>
              <a:buFont typeface="Arial"/>
              <a:buChar char="•"/>
              <a:defRPr b="0" i="0" sz="1701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1429">
          <p15:clr>
            <a:srgbClr val="FBAE40"/>
          </p15:clr>
        </p15:guide>
        <p15:guide id="2" pos="3719">
          <p15:clr>
            <a:srgbClr val="FBAE40"/>
          </p15:clr>
        </p15:guide>
        <p15:guide id="3" pos="3538">
          <p15:clr>
            <a:srgbClr val="FBAE40"/>
          </p15:clr>
        </p15:guide>
        <p15:guide id="4" orient="horz" pos="1451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6_Two columns_citazioni">
  <p:cSld name="16_Two columns_citazioni"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37"/>
          <p:cNvSpPr/>
          <p:nvPr/>
        </p:nvSpPr>
        <p:spPr>
          <a:xfrm>
            <a:off x="793" y="0"/>
            <a:ext cx="5760245" cy="6480175"/>
          </a:xfrm>
          <a:prstGeom prst="rect">
            <a:avLst/>
          </a:prstGeom>
          <a:solidFill>
            <a:srgbClr val="A92D6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932" u="none" cap="none" strike="noStrike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56" name="Google Shape;156;p37"/>
          <p:cNvSpPr txBox="1"/>
          <p:nvPr>
            <p:ph idx="12" type="sldNum"/>
          </p:nvPr>
        </p:nvSpPr>
        <p:spPr>
          <a:xfrm>
            <a:off x="8568556" y="5688359"/>
            <a:ext cx="2520000" cy="2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1F193B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1F193B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1F193B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1F193B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1F193B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1F193B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1F193B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1F193B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1F193B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  <p:sp>
        <p:nvSpPr>
          <p:cNvPr id="157" name="Google Shape;157;p37"/>
          <p:cNvSpPr txBox="1"/>
          <p:nvPr>
            <p:ph type="title"/>
          </p:nvPr>
        </p:nvSpPr>
        <p:spPr>
          <a:xfrm>
            <a:off x="6120004" y="468178"/>
            <a:ext cx="4968552" cy="8995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venir"/>
              <a:buNone/>
              <a:defRPr b="1" i="0" sz="28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8" name="Google Shape;158;p37"/>
          <p:cNvSpPr txBox="1"/>
          <p:nvPr>
            <p:ph idx="1" type="body"/>
          </p:nvPr>
        </p:nvSpPr>
        <p:spPr>
          <a:xfrm>
            <a:off x="6408316" y="1642860"/>
            <a:ext cx="4680240" cy="346963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200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1F193B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-330200" lvl="1" marL="9144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8200"/>
              </a:buClr>
              <a:buSzPts val="1600"/>
              <a:buFont typeface="Arial"/>
              <a:buChar char="-"/>
              <a:defRPr b="0" i="0" sz="1600" u="none" cap="none" strike="noStrike">
                <a:solidFill>
                  <a:srgbClr val="1F193B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E9A913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1F193B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&gt;"/>
              <a:defRPr b="0" i="0" sz="1400" u="none" cap="none" strike="noStrike">
                <a:solidFill>
                  <a:srgbClr val="1F193B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rgbClr val="1F193B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indent="-336614" lvl="5" marL="27432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701"/>
              <a:buFont typeface="Arial"/>
              <a:buChar char="•"/>
              <a:defRPr b="0" i="0" sz="1701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indent="-336614" lvl="6" marL="3200400" marR="0" rtl="0" algn="l">
              <a:lnSpc>
                <a:spcPct val="90000"/>
              </a:lnSpc>
              <a:spcBef>
                <a:spcPts val="472"/>
              </a:spcBef>
              <a:spcAft>
                <a:spcPts val="0"/>
              </a:spcAft>
              <a:buClr>
                <a:schemeClr val="dk1"/>
              </a:buClr>
              <a:buSzPts val="1701"/>
              <a:buFont typeface="Arial"/>
              <a:buChar char="•"/>
              <a:defRPr b="0" i="0" sz="1701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indent="-336614" lvl="7" marL="3657600" marR="0" rtl="0" algn="l">
              <a:lnSpc>
                <a:spcPct val="90000"/>
              </a:lnSpc>
              <a:spcBef>
                <a:spcPts val="472"/>
              </a:spcBef>
              <a:spcAft>
                <a:spcPts val="0"/>
              </a:spcAft>
              <a:buClr>
                <a:schemeClr val="dk1"/>
              </a:buClr>
              <a:buSzPts val="1701"/>
              <a:buFont typeface="Arial"/>
              <a:buChar char="•"/>
              <a:defRPr b="0" i="0" sz="1701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indent="-336614" lvl="8" marL="4114800" marR="0" rtl="0" algn="l">
              <a:lnSpc>
                <a:spcPct val="90000"/>
              </a:lnSpc>
              <a:spcBef>
                <a:spcPts val="472"/>
              </a:spcBef>
              <a:spcAft>
                <a:spcPts val="0"/>
              </a:spcAft>
              <a:buClr>
                <a:schemeClr val="dk1"/>
              </a:buClr>
              <a:buSzPts val="1701"/>
              <a:buFont typeface="Arial"/>
              <a:buChar char="•"/>
              <a:defRPr b="0" i="0" sz="1701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/>
        </p:txBody>
      </p:sp>
      <p:pic>
        <p:nvPicPr>
          <p:cNvPr id="159" name="Google Shape;159;p3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99428" y="5544343"/>
            <a:ext cx="175422" cy="520419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37"/>
          <p:cNvSpPr txBox="1"/>
          <p:nvPr>
            <p:ph idx="2" type="body"/>
          </p:nvPr>
        </p:nvSpPr>
        <p:spPr>
          <a:xfrm>
            <a:off x="543291" y="1642859"/>
            <a:ext cx="4608512" cy="346963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-330200" lvl="1" marL="9144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-"/>
              <a:defRPr b="0" i="0" sz="16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E9A913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1F193B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&gt;"/>
              <a:defRPr b="0" i="0" sz="1400" u="none" cap="none" strike="noStrike">
                <a:solidFill>
                  <a:srgbClr val="1F193B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rgbClr val="1F193B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indent="-336614" lvl="5" marL="27432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701"/>
              <a:buFont typeface="Arial"/>
              <a:buChar char="•"/>
              <a:defRPr b="0" i="0" sz="1701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indent="-336614" lvl="6" marL="3200400" marR="0" rtl="0" algn="l">
              <a:lnSpc>
                <a:spcPct val="90000"/>
              </a:lnSpc>
              <a:spcBef>
                <a:spcPts val="472"/>
              </a:spcBef>
              <a:spcAft>
                <a:spcPts val="0"/>
              </a:spcAft>
              <a:buClr>
                <a:schemeClr val="dk1"/>
              </a:buClr>
              <a:buSzPts val="1701"/>
              <a:buFont typeface="Arial"/>
              <a:buChar char="•"/>
              <a:defRPr b="0" i="0" sz="1701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indent="-336614" lvl="7" marL="3657600" marR="0" rtl="0" algn="l">
              <a:lnSpc>
                <a:spcPct val="90000"/>
              </a:lnSpc>
              <a:spcBef>
                <a:spcPts val="472"/>
              </a:spcBef>
              <a:spcAft>
                <a:spcPts val="0"/>
              </a:spcAft>
              <a:buClr>
                <a:schemeClr val="dk1"/>
              </a:buClr>
              <a:buSzPts val="1701"/>
              <a:buFont typeface="Arial"/>
              <a:buChar char="•"/>
              <a:defRPr b="0" i="0" sz="1701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indent="-336614" lvl="8" marL="4114800" marR="0" rtl="0" algn="l">
              <a:lnSpc>
                <a:spcPct val="90000"/>
              </a:lnSpc>
              <a:spcBef>
                <a:spcPts val="472"/>
              </a:spcBef>
              <a:spcAft>
                <a:spcPts val="0"/>
              </a:spcAft>
              <a:buClr>
                <a:schemeClr val="dk1"/>
              </a:buClr>
              <a:buSzPts val="1701"/>
              <a:buFont typeface="Arial"/>
              <a:buChar char="•"/>
              <a:defRPr b="0" i="0" sz="1701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1429">
          <p15:clr>
            <a:srgbClr val="FBAE40"/>
          </p15:clr>
        </p15:guide>
        <p15:guide id="2" pos="3719">
          <p15:clr>
            <a:srgbClr val="FBAE40"/>
          </p15:clr>
        </p15:guide>
        <p15:guide id="3" pos="3538">
          <p15:clr>
            <a:srgbClr val="FBAE40"/>
          </p15:clr>
        </p15:guide>
        <p15:guide id="4" orient="horz" pos="1451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wo columns_neutral">
  <p:cSld name="1_Two columns_neutral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38"/>
          <p:cNvSpPr txBox="1"/>
          <p:nvPr>
            <p:ph idx="12" type="sldNum"/>
          </p:nvPr>
        </p:nvSpPr>
        <p:spPr>
          <a:xfrm>
            <a:off x="8568556" y="5688359"/>
            <a:ext cx="2520000" cy="2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1F193B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1F193B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1F193B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1F193B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1F193B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1F193B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1F193B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1F193B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1F193B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  <p:sp>
        <p:nvSpPr>
          <p:cNvPr id="163" name="Google Shape;163;p38"/>
          <p:cNvSpPr txBox="1"/>
          <p:nvPr>
            <p:ph type="title"/>
          </p:nvPr>
        </p:nvSpPr>
        <p:spPr>
          <a:xfrm>
            <a:off x="431652" y="468178"/>
            <a:ext cx="10656904" cy="5758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venir"/>
              <a:buNone/>
              <a:defRPr b="1" i="0" sz="28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4" name="Google Shape;164;p38"/>
          <p:cNvSpPr txBox="1"/>
          <p:nvPr>
            <p:ph idx="1" type="body"/>
          </p:nvPr>
        </p:nvSpPr>
        <p:spPr>
          <a:xfrm>
            <a:off x="1007716" y="1642860"/>
            <a:ext cx="4320480" cy="346963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200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1F193B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-330200" lvl="1" marL="9144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FF8200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1F193B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indent="-330200" lvl="2" marL="1371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FF8200"/>
              </a:buClr>
              <a:buSzPts val="1600"/>
              <a:buFont typeface="Arial"/>
              <a:buChar char="-"/>
              <a:defRPr b="0" i="0" sz="1600" u="none" cap="none" strike="noStrike">
                <a:solidFill>
                  <a:srgbClr val="1F193B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&gt;"/>
              <a:defRPr b="0" i="0" sz="1400" u="none" cap="none" strike="noStrike">
                <a:solidFill>
                  <a:srgbClr val="1F193B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rgbClr val="1F193B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indent="-336614" lvl="5" marL="27432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701"/>
              <a:buFont typeface="Arial"/>
              <a:buChar char="•"/>
              <a:defRPr b="0" i="0" sz="1701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indent="-336614" lvl="6" marL="3200400" marR="0" rtl="0" algn="l">
              <a:lnSpc>
                <a:spcPct val="90000"/>
              </a:lnSpc>
              <a:spcBef>
                <a:spcPts val="472"/>
              </a:spcBef>
              <a:spcAft>
                <a:spcPts val="0"/>
              </a:spcAft>
              <a:buClr>
                <a:schemeClr val="dk1"/>
              </a:buClr>
              <a:buSzPts val="1701"/>
              <a:buFont typeface="Arial"/>
              <a:buChar char="•"/>
              <a:defRPr b="0" i="0" sz="1701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indent="-336614" lvl="7" marL="3657600" marR="0" rtl="0" algn="l">
              <a:lnSpc>
                <a:spcPct val="90000"/>
              </a:lnSpc>
              <a:spcBef>
                <a:spcPts val="472"/>
              </a:spcBef>
              <a:spcAft>
                <a:spcPts val="0"/>
              </a:spcAft>
              <a:buClr>
                <a:schemeClr val="dk1"/>
              </a:buClr>
              <a:buSzPts val="1701"/>
              <a:buFont typeface="Arial"/>
              <a:buChar char="•"/>
              <a:defRPr b="0" i="0" sz="1701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indent="-336614" lvl="8" marL="4114800" marR="0" rtl="0" algn="l">
              <a:lnSpc>
                <a:spcPct val="90000"/>
              </a:lnSpc>
              <a:spcBef>
                <a:spcPts val="472"/>
              </a:spcBef>
              <a:spcAft>
                <a:spcPts val="0"/>
              </a:spcAft>
              <a:buClr>
                <a:schemeClr val="dk1"/>
              </a:buClr>
              <a:buSzPts val="1701"/>
              <a:buFont typeface="Arial"/>
              <a:buChar char="•"/>
              <a:defRPr b="0" i="0" sz="1701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/>
        </p:txBody>
      </p:sp>
      <p:sp>
        <p:nvSpPr>
          <p:cNvPr id="165" name="Google Shape;165;p38"/>
          <p:cNvSpPr txBox="1"/>
          <p:nvPr>
            <p:ph idx="2" type="body"/>
          </p:nvPr>
        </p:nvSpPr>
        <p:spPr>
          <a:xfrm>
            <a:off x="6167544" y="1642860"/>
            <a:ext cx="4320480" cy="346963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200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1F193B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E9A913"/>
              </a:buClr>
              <a:buSzPts val="1600"/>
              <a:buFont typeface="NTR"/>
              <a:buNone/>
              <a:defRPr b="0" i="0" sz="1600" u="none" cap="none" strike="noStrike">
                <a:solidFill>
                  <a:srgbClr val="1F193B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indent="-330200" lvl="2" marL="13716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FF8200"/>
              </a:buClr>
              <a:buSzPts val="1600"/>
              <a:buFont typeface="Arial"/>
              <a:buChar char="-"/>
              <a:defRPr b="0" i="0" sz="1600" u="none" cap="none" strike="noStrike">
                <a:solidFill>
                  <a:srgbClr val="1F193B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&gt;"/>
              <a:defRPr b="0" i="0" sz="1400" u="none" cap="none" strike="noStrike">
                <a:solidFill>
                  <a:srgbClr val="1F193B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rgbClr val="1F193B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indent="-336614" lvl="5" marL="27432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701"/>
              <a:buFont typeface="Arial"/>
              <a:buChar char="•"/>
              <a:defRPr b="0" i="0" sz="1701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indent="-336614" lvl="6" marL="3200400" marR="0" rtl="0" algn="l">
              <a:lnSpc>
                <a:spcPct val="90000"/>
              </a:lnSpc>
              <a:spcBef>
                <a:spcPts val="472"/>
              </a:spcBef>
              <a:spcAft>
                <a:spcPts val="0"/>
              </a:spcAft>
              <a:buClr>
                <a:schemeClr val="dk1"/>
              </a:buClr>
              <a:buSzPts val="1701"/>
              <a:buFont typeface="Arial"/>
              <a:buChar char="•"/>
              <a:defRPr b="0" i="0" sz="1701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indent="-336614" lvl="7" marL="3657600" marR="0" rtl="0" algn="l">
              <a:lnSpc>
                <a:spcPct val="90000"/>
              </a:lnSpc>
              <a:spcBef>
                <a:spcPts val="472"/>
              </a:spcBef>
              <a:spcAft>
                <a:spcPts val="0"/>
              </a:spcAft>
              <a:buClr>
                <a:schemeClr val="dk1"/>
              </a:buClr>
              <a:buSzPts val="1701"/>
              <a:buFont typeface="Arial"/>
              <a:buChar char="•"/>
              <a:defRPr b="0" i="0" sz="1701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indent="-336614" lvl="8" marL="4114800" marR="0" rtl="0" algn="l">
              <a:lnSpc>
                <a:spcPct val="90000"/>
              </a:lnSpc>
              <a:spcBef>
                <a:spcPts val="472"/>
              </a:spcBef>
              <a:spcAft>
                <a:spcPts val="0"/>
              </a:spcAft>
              <a:buClr>
                <a:schemeClr val="dk1"/>
              </a:buClr>
              <a:buSzPts val="1701"/>
              <a:buFont typeface="Arial"/>
              <a:buChar char="•"/>
              <a:defRPr b="0" i="0" sz="1701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1429">
          <p15:clr>
            <a:srgbClr val="FBAE40"/>
          </p15:clr>
        </p15:guide>
        <p15:guide id="2" pos="3719">
          <p15:clr>
            <a:srgbClr val="FBAE40"/>
          </p15:clr>
        </p15:guide>
        <p15:guide id="3" pos="3538">
          <p15:clr>
            <a:srgbClr val="FBAE40"/>
          </p15:clr>
        </p15:guide>
        <p15:guide id="4" orient="horz" pos="1451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Two columns_neutral">
  <p:cSld name="2_Two columns_neutral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39"/>
          <p:cNvSpPr txBox="1"/>
          <p:nvPr>
            <p:ph idx="12" type="sldNum"/>
          </p:nvPr>
        </p:nvSpPr>
        <p:spPr>
          <a:xfrm>
            <a:off x="8568556" y="5688359"/>
            <a:ext cx="2520000" cy="2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1F193B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1F193B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1F193B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1F193B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1F193B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1F193B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1F193B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1F193B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1F193B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  <p:sp>
        <p:nvSpPr>
          <p:cNvPr id="168" name="Google Shape;168;p39"/>
          <p:cNvSpPr txBox="1"/>
          <p:nvPr>
            <p:ph type="title"/>
          </p:nvPr>
        </p:nvSpPr>
        <p:spPr>
          <a:xfrm>
            <a:off x="431652" y="468178"/>
            <a:ext cx="10656904" cy="5758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venir"/>
              <a:buNone/>
              <a:defRPr b="1" i="0" sz="28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9" name="Google Shape;169;p39"/>
          <p:cNvSpPr txBox="1"/>
          <p:nvPr>
            <p:ph idx="1" type="body"/>
          </p:nvPr>
        </p:nvSpPr>
        <p:spPr>
          <a:xfrm>
            <a:off x="1007716" y="1642860"/>
            <a:ext cx="4320480" cy="346963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8200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1F193B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-330200" lvl="1" marL="9144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FF8200"/>
              </a:buClr>
              <a:buSzPts val="1600"/>
              <a:buFont typeface="Arial"/>
              <a:buChar char="-"/>
              <a:defRPr b="0" i="0" sz="1600" u="none" cap="none" strike="noStrike">
                <a:solidFill>
                  <a:srgbClr val="1F193B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E9A913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1F193B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&gt;"/>
              <a:defRPr b="0" i="0" sz="1400" u="none" cap="none" strike="noStrike">
                <a:solidFill>
                  <a:srgbClr val="1F193B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rgbClr val="1F193B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indent="-336614" lvl="5" marL="27432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701"/>
              <a:buFont typeface="Arial"/>
              <a:buChar char="•"/>
              <a:defRPr b="0" i="0" sz="1701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indent="-336614" lvl="6" marL="3200400" marR="0" rtl="0" algn="l">
              <a:lnSpc>
                <a:spcPct val="90000"/>
              </a:lnSpc>
              <a:spcBef>
                <a:spcPts val="472"/>
              </a:spcBef>
              <a:spcAft>
                <a:spcPts val="0"/>
              </a:spcAft>
              <a:buClr>
                <a:schemeClr val="dk1"/>
              </a:buClr>
              <a:buSzPts val="1701"/>
              <a:buFont typeface="Arial"/>
              <a:buChar char="•"/>
              <a:defRPr b="0" i="0" sz="1701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indent="-336614" lvl="7" marL="3657600" marR="0" rtl="0" algn="l">
              <a:lnSpc>
                <a:spcPct val="90000"/>
              </a:lnSpc>
              <a:spcBef>
                <a:spcPts val="472"/>
              </a:spcBef>
              <a:spcAft>
                <a:spcPts val="0"/>
              </a:spcAft>
              <a:buClr>
                <a:schemeClr val="dk1"/>
              </a:buClr>
              <a:buSzPts val="1701"/>
              <a:buFont typeface="Arial"/>
              <a:buChar char="•"/>
              <a:defRPr b="0" i="0" sz="1701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indent="-336614" lvl="8" marL="4114800" marR="0" rtl="0" algn="l">
              <a:lnSpc>
                <a:spcPct val="90000"/>
              </a:lnSpc>
              <a:spcBef>
                <a:spcPts val="472"/>
              </a:spcBef>
              <a:spcAft>
                <a:spcPts val="0"/>
              </a:spcAft>
              <a:buClr>
                <a:schemeClr val="dk1"/>
              </a:buClr>
              <a:buSzPts val="1701"/>
              <a:buFont typeface="Arial"/>
              <a:buChar char="•"/>
              <a:defRPr b="0" i="0" sz="1701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/>
        </p:txBody>
      </p:sp>
      <p:sp>
        <p:nvSpPr>
          <p:cNvPr id="170" name="Google Shape;170;p39"/>
          <p:cNvSpPr txBox="1"/>
          <p:nvPr>
            <p:ph idx="2" type="body"/>
          </p:nvPr>
        </p:nvSpPr>
        <p:spPr>
          <a:xfrm>
            <a:off x="6167544" y="1642860"/>
            <a:ext cx="4320480" cy="346963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8200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1F193B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-330200" lvl="1" marL="9144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FF8200"/>
              </a:buClr>
              <a:buSzPts val="1600"/>
              <a:buFont typeface="Arial"/>
              <a:buChar char="-"/>
              <a:defRPr b="0" i="0" sz="1600" u="none" cap="none" strike="noStrike">
                <a:solidFill>
                  <a:srgbClr val="1F193B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E9A913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1F193B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&gt;"/>
              <a:defRPr b="0" i="0" sz="1400" u="none" cap="none" strike="noStrike">
                <a:solidFill>
                  <a:srgbClr val="1F193B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rgbClr val="1F193B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indent="-336614" lvl="5" marL="27432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701"/>
              <a:buFont typeface="Arial"/>
              <a:buChar char="•"/>
              <a:defRPr b="0" i="0" sz="1701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indent="-336614" lvl="6" marL="3200400" marR="0" rtl="0" algn="l">
              <a:lnSpc>
                <a:spcPct val="90000"/>
              </a:lnSpc>
              <a:spcBef>
                <a:spcPts val="472"/>
              </a:spcBef>
              <a:spcAft>
                <a:spcPts val="0"/>
              </a:spcAft>
              <a:buClr>
                <a:schemeClr val="dk1"/>
              </a:buClr>
              <a:buSzPts val="1701"/>
              <a:buFont typeface="Arial"/>
              <a:buChar char="•"/>
              <a:defRPr b="0" i="0" sz="1701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indent="-336614" lvl="7" marL="3657600" marR="0" rtl="0" algn="l">
              <a:lnSpc>
                <a:spcPct val="90000"/>
              </a:lnSpc>
              <a:spcBef>
                <a:spcPts val="472"/>
              </a:spcBef>
              <a:spcAft>
                <a:spcPts val="0"/>
              </a:spcAft>
              <a:buClr>
                <a:schemeClr val="dk1"/>
              </a:buClr>
              <a:buSzPts val="1701"/>
              <a:buFont typeface="Arial"/>
              <a:buChar char="•"/>
              <a:defRPr b="0" i="0" sz="1701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indent="-336614" lvl="8" marL="4114800" marR="0" rtl="0" algn="l">
              <a:lnSpc>
                <a:spcPct val="90000"/>
              </a:lnSpc>
              <a:spcBef>
                <a:spcPts val="472"/>
              </a:spcBef>
              <a:spcAft>
                <a:spcPts val="0"/>
              </a:spcAft>
              <a:buClr>
                <a:schemeClr val="dk1"/>
              </a:buClr>
              <a:buSzPts val="1701"/>
              <a:buFont typeface="Arial"/>
              <a:buChar char="•"/>
              <a:defRPr b="0" i="0" sz="1701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1429">
          <p15:clr>
            <a:srgbClr val="FBAE40"/>
          </p15:clr>
        </p15:guide>
        <p15:guide id="2" pos="3719">
          <p15:clr>
            <a:srgbClr val="FBAE40"/>
          </p15:clr>
        </p15:guide>
        <p15:guide id="3" pos="3538">
          <p15:clr>
            <a:srgbClr val="FBAE40"/>
          </p15:clr>
        </p15:guide>
        <p15:guide id="4" orient="horz" pos="1451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Full image_cover gray">
  <p:cSld name="3_Full image_cover gray"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40"/>
          <p:cNvSpPr/>
          <p:nvPr>
            <p:ph idx="2" type="pic"/>
          </p:nvPr>
        </p:nvSpPr>
        <p:spPr>
          <a:xfrm>
            <a:off x="287636" y="287547"/>
            <a:ext cx="10945216" cy="5904656"/>
          </a:xfrm>
          <a:prstGeom prst="rect">
            <a:avLst/>
          </a:prstGeom>
          <a:noFill/>
          <a:ln>
            <a:noFill/>
          </a:ln>
        </p:spPr>
      </p:sp>
      <p:sp>
        <p:nvSpPr>
          <p:cNvPr id="173" name="Google Shape;173;p40"/>
          <p:cNvSpPr txBox="1"/>
          <p:nvPr>
            <p:ph type="title"/>
          </p:nvPr>
        </p:nvSpPr>
        <p:spPr>
          <a:xfrm>
            <a:off x="725045" y="2016071"/>
            <a:ext cx="6835399" cy="24480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venir"/>
              <a:buNone/>
              <a:defRPr b="1" i="0" sz="44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4" name="Google Shape;174;p40"/>
          <p:cNvSpPr txBox="1"/>
          <p:nvPr>
            <p:ph idx="12" type="sldNum"/>
          </p:nvPr>
        </p:nvSpPr>
        <p:spPr>
          <a:xfrm>
            <a:off x="8568556" y="5688359"/>
            <a:ext cx="2520000" cy="2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  <p:pic>
        <p:nvPicPr>
          <p:cNvPr id="175" name="Google Shape;175;p4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99428" y="5544343"/>
            <a:ext cx="175422" cy="5204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4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51828" y="5696743"/>
            <a:ext cx="175422" cy="5204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reaker slide1">
  <p:cSld name="Breaker slide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4"/>
          <p:cNvSpPr txBox="1"/>
          <p:nvPr>
            <p:ph idx="12" type="sldNum"/>
          </p:nvPr>
        </p:nvSpPr>
        <p:spPr>
          <a:xfrm>
            <a:off x="8568556" y="5688359"/>
            <a:ext cx="2520000" cy="2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1F193B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1F193B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1F193B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1F193B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1F193B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1F193B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1F193B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1F193B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1F193B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  <p:sp>
        <p:nvSpPr>
          <p:cNvPr id="23" name="Google Shape;23;p14"/>
          <p:cNvSpPr txBox="1"/>
          <p:nvPr>
            <p:ph type="title"/>
          </p:nvPr>
        </p:nvSpPr>
        <p:spPr>
          <a:xfrm>
            <a:off x="725045" y="2016071"/>
            <a:ext cx="6192688" cy="24480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93B"/>
              </a:buClr>
              <a:buSzPts val="4400"/>
              <a:buFont typeface="Avenir"/>
              <a:buNone/>
              <a:defRPr b="1" i="0" sz="4400">
                <a:solidFill>
                  <a:srgbClr val="1F193B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Full image_cover gray">
  <p:cSld name="2_Full image_cover gray"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41"/>
          <p:cNvSpPr/>
          <p:nvPr/>
        </p:nvSpPr>
        <p:spPr>
          <a:xfrm>
            <a:off x="287636" y="287759"/>
            <a:ext cx="10945216" cy="5904656"/>
          </a:xfrm>
          <a:prstGeom prst="rect">
            <a:avLst/>
          </a:prstGeom>
          <a:solidFill>
            <a:srgbClr val="E5E5E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932" u="none" cap="none" strike="noStrike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79" name="Google Shape;179;p41"/>
          <p:cNvSpPr txBox="1"/>
          <p:nvPr>
            <p:ph type="title"/>
          </p:nvPr>
        </p:nvSpPr>
        <p:spPr>
          <a:xfrm>
            <a:off x="725045" y="2016071"/>
            <a:ext cx="6835399" cy="24480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venir"/>
              <a:buNone/>
              <a:defRPr b="1" i="0" sz="44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0" name="Google Shape;180;p41"/>
          <p:cNvSpPr txBox="1"/>
          <p:nvPr>
            <p:ph idx="12" type="sldNum"/>
          </p:nvPr>
        </p:nvSpPr>
        <p:spPr>
          <a:xfrm>
            <a:off x="8568556" y="5688359"/>
            <a:ext cx="2520000" cy="2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  <p:pic>
        <p:nvPicPr>
          <p:cNvPr id="181" name="Google Shape;181;p4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99428" y="5544343"/>
            <a:ext cx="175422" cy="520419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p41"/>
          <p:cNvSpPr/>
          <p:nvPr/>
        </p:nvSpPr>
        <p:spPr>
          <a:xfrm>
            <a:off x="0" y="0"/>
            <a:ext cx="11520488" cy="6480175"/>
          </a:xfrm>
          <a:prstGeom prst="rect">
            <a:avLst/>
          </a:prstGeom>
          <a:solidFill>
            <a:srgbClr val="E5E5E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932" u="none" cap="none" strike="noStrike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ull image_cover blue">
  <p:cSld name="Full image_cover blue"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42"/>
          <p:cNvSpPr/>
          <p:nvPr/>
        </p:nvSpPr>
        <p:spPr>
          <a:xfrm>
            <a:off x="287636" y="287759"/>
            <a:ext cx="10945216" cy="5904656"/>
          </a:xfrm>
          <a:prstGeom prst="rect">
            <a:avLst/>
          </a:prstGeom>
          <a:solidFill>
            <a:srgbClr val="1F193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932" u="none" cap="none" strike="noStrike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85" name="Google Shape;185;p42"/>
          <p:cNvSpPr txBox="1"/>
          <p:nvPr>
            <p:ph type="title"/>
          </p:nvPr>
        </p:nvSpPr>
        <p:spPr>
          <a:xfrm>
            <a:off x="725045" y="2016071"/>
            <a:ext cx="6835399" cy="24480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venir"/>
              <a:buNone/>
              <a:defRPr b="1" i="0" sz="44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6" name="Google Shape;186;p42"/>
          <p:cNvSpPr txBox="1"/>
          <p:nvPr>
            <p:ph idx="12" type="sldNum"/>
          </p:nvPr>
        </p:nvSpPr>
        <p:spPr>
          <a:xfrm>
            <a:off x="8568556" y="5688359"/>
            <a:ext cx="2520000" cy="2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  <p:pic>
        <p:nvPicPr>
          <p:cNvPr id="187" name="Google Shape;187;p4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99428" y="5544343"/>
            <a:ext cx="175422" cy="5204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Full image_cover arancione">
  <p:cSld name="1_Full image_cover arancione"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43"/>
          <p:cNvSpPr/>
          <p:nvPr/>
        </p:nvSpPr>
        <p:spPr>
          <a:xfrm>
            <a:off x="287636" y="287759"/>
            <a:ext cx="10945216" cy="5904656"/>
          </a:xfrm>
          <a:prstGeom prst="rect">
            <a:avLst/>
          </a:prstGeom>
          <a:solidFill>
            <a:srgbClr val="FF82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932" u="none" cap="none" strike="noStrike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90" name="Google Shape;190;p43"/>
          <p:cNvSpPr txBox="1"/>
          <p:nvPr>
            <p:ph type="title"/>
          </p:nvPr>
        </p:nvSpPr>
        <p:spPr>
          <a:xfrm>
            <a:off x="725045" y="2016071"/>
            <a:ext cx="6835399" cy="24480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venir"/>
              <a:buNone/>
              <a:defRPr b="1" i="0" sz="44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1" name="Google Shape;191;p43"/>
          <p:cNvSpPr txBox="1"/>
          <p:nvPr>
            <p:ph idx="12" type="sldNum"/>
          </p:nvPr>
        </p:nvSpPr>
        <p:spPr>
          <a:xfrm>
            <a:off x="8568556" y="5688359"/>
            <a:ext cx="2520000" cy="2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  <p:pic>
        <p:nvPicPr>
          <p:cNvPr id="192" name="Google Shape;192;p4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99428" y="5544343"/>
            <a:ext cx="175422" cy="5204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Full image_cover azzurro">
  <p:cSld name="2_Full image_cover azzurro"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44"/>
          <p:cNvSpPr/>
          <p:nvPr/>
        </p:nvSpPr>
        <p:spPr>
          <a:xfrm>
            <a:off x="287636" y="287759"/>
            <a:ext cx="10945216" cy="5904656"/>
          </a:xfrm>
          <a:prstGeom prst="rect">
            <a:avLst/>
          </a:prstGeom>
          <a:solidFill>
            <a:srgbClr val="64A9C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932" u="none" cap="none" strike="noStrike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95" name="Google Shape;195;p44"/>
          <p:cNvSpPr txBox="1"/>
          <p:nvPr>
            <p:ph type="title"/>
          </p:nvPr>
        </p:nvSpPr>
        <p:spPr>
          <a:xfrm>
            <a:off x="725045" y="2016071"/>
            <a:ext cx="6835399" cy="24480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venir"/>
              <a:buNone/>
              <a:defRPr b="1" i="0" sz="44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6" name="Google Shape;196;p44"/>
          <p:cNvSpPr txBox="1"/>
          <p:nvPr>
            <p:ph idx="12" type="sldNum"/>
          </p:nvPr>
        </p:nvSpPr>
        <p:spPr>
          <a:xfrm>
            <a:off x="8568556" y="5688359"/>
            <a:ext cx="2520000" cy="2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  <p:pic>
        <p:nvPicPr>
          <p:cNvPr id="197" name="Google Shape;197;p4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99428" y="5544343"/>
            <a:ext cx="175422" cy="5204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Full image_cover azzurro">
  <p:cSld name="3_Full image_cover azzurro"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45"/>
          <p:cNvSpPr/>
          <p:nvPr/>
        </p:nvSpPr>
        <p:spPr>
          <a:xfrm>
            <a:off x="287636" y="287759"/>
            <a:ext cx="10945216" cy="5904656"/>
          </a:xfrm>
          <a:prstGeom prst="rect">
            <a:avLst/>
          </a:prstGeom>
          <a:solidFill>
            <a:srgbClr val="A92D6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932" u="none" cap="none" strike="noStrike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200" name="Google Shape;200;p45"/>
          <p:cNvSpPr txBox="1"/>
          <p:nvPr>
            <p:ph type="title"/>
          </p:nvPr>
        </p:nvSpPr>
        <p:spPr>
          <a:xfrm>
            <a:off x="725045" y="2016071"/>
            <a:ext cx="6835399" cy="24480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venir"/>
              <a:buNone/>
              <a:defRPr b="1" i="0" sz="44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1" name="Google Shape;201;p45"/>
          <p:cNvSpPr txBox="1"/>
          <p:nvPr>
            <p:ph idx="12" type="sldNum"/>
          </p:nvPr>
        </p:nvSpPr>
        <p:spPr>
          <a:xfrm>
            <a:off x="8568556" y="5688359"/>
            <a:ext cx="2520000" cy="2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  <p:pic>
        <p:nvPicPr>
          <p:cNvPr id="202" name="Google Shape;202;p4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99428" y="5544343"/>
            <a:ext cx="175422" cy="5204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age_neutral">
  <p:cSld name="Main page_neutral"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" name="Google Shape;204;p4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8" y="0"/>
            <a:ext cx="11520400" cy="6480225"/>
          </a:xfrm>
          <a:prstGeom prst="rect">
            <a:avLst/>
          </a:prstGeom>
          <a:noFill/>
          <a:ln>
            <a:noFill/>
          </a:ln>
        </p:spPr>
      </p:pic>
      <p:sp>
        <p:nvSpPr>
          <p:cNvPr id="205" name="Google Shape;205;p46"/>
          <p:cNvSpPr txBox="1"/>
          <p:nvPr>
            <p:ph idx="12" type="sldNum"/>
          </p:nvPr>
        </p:nvSpPr>
        <p:spPr>
          <a:xfrm>
            <a:off x="8568556" y="5688359"/>
            <a:ext cx="2520000" cy="2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1F193B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1F193B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1F193B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1F193B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1F193B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1F193B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1F193B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1F193B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1F193B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  <p:sp>
        <p:nvSpPr>
          <p:cNvPr id="206" name="Google Shape;206;p46"/>
          <p:cNvSpPr txBox="1"/>
          <p:nvPr>
            <p:ph type="title"/>
          </p:nvPr>
        </p:nvSpPr>
        <p:spPr>
          <a:xfrm>
            <a:off x="431652" y="468178"/>
            <a:ext cx="10656904" cy="5758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venir"/>
              <a:buNone/>
              <a:defRPr b="1" i="0" sz="28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7" name="Google Shape;207;p46"/>
          <p:cNvSpPr txBox="1"/>
          <p:nvPr>
            <p:ph idx="1" type="body"/>
          </p:nvPr>
        </p:nvSpPr>
        <p:spPr>
          <a:xfrm>
            <a:off x="1007716" y="1642860"/>
            <a:ext cx="9361040" cy="346963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200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1F193B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-330200" lvl="1" marL="9144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8200"/>
              </a:buClr>
              <a:buSzPts val="1600"/>
              <a:buFont typeface="Arial"/>
              <a:buChar char="-"/>
              <a:defRPr b="0" i="0" sz="1600" u="none" cap="none" strike="noStrike">
                <a:solidFill>
                  <a:srgbClr val="1F193B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E9A913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1F193B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&gt;"/>
              <a:defRPr b="0" i="0" sz="1400" u="none" cap="none" strike="noStrike">
                <a:solidFill>
                  <a:srgbClr val="1F193B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rgbClr val="1F193B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indent="-336614" lvl="5" marL="27432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701"/>
              <a:buFont typeface="Arial"/>
              <a:buChar char="•"/>
              <a:defRPr b="0" i="0" sz="1701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indent="-336614" lvl="6" marL="3200400" marR="0" rtl="0" algn="l">
              <a:lnSpc>
                <a:spcPct val="90000"/>
              </a:lnSpc>
              <a:spcBef>
                <a:spcPts val="472"/>
              </a:spcBef>
              <a:spcAft>
                <a:spcPts val="0"/>
              </a:spcAft>
              <a:buClr>
                <a:schemeClr val="dk1"/>
              </a:buClr>
              <a:buSzPts val="1701"/>
              <a:buFont typeface="Arial"/>
              <a:buChar char="•"/>
              <a:defRPr b="0" i="0" sz="1701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indent="-336614" lvl="7" marL="3657600" marR="0" rtl="0" algn="l">
              <a:lnSpc>
                <a:spcPct val="90000"/>
              </a:lnSpc>
              <a:spcBef>
                <a:spcPts val="472"/>
              </a:spcBef>
              <a:spcAft>
                <a:spcPts val="0"/>
              </a:spcAft>
              <a:buClr>
                <a:schemeClr val="dk1"/>
              </a:buClr>
              <a:buSzPts val="1701"/>
              <a:buFont typeface="Arial"/>
              <a:buChar char="•"/>
              <a:defRPr b="0" i="0" sz="1701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indent="-336614" lvl="8" marL="4114800" marR="0" rtl="0" algn="l">
              <a:lnSpc>
                <a:spcPct val="90000"/>
              </a:lnSpc>
              <a:spcBef>
                <a:spcPts val="472"/>
              </a:spcBef>
              <a:spcAft>
                <a:spcPts val="0"/>
              </a:spcAft>
              <a:buClr>
                <a:schemeClr val="dk1"/>
              </a:buClr>
              <a:buSzPts val="1701"/>
              <a:buFont typeface="Arial"/>
              <a:buChar char="•"/>
              <a:defRPr b="0" i="0" sz="1701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1429">
          <p15:clr>
            <a:srgbClr val="FBAE40"/>
          </p15:clr>
        </p15:guide>
        <p15:guide id="2" pos="3719">
          <p15:clr>
            <a:srgbClr val="FBAE40"/>
          </p15:clr>
        </p15:guide>
        <p15:guide id="3" pos="3538">
          <p15:clr>
            <a:srgbClr val="FBAE40"/>
          </p15:clr>
        </p15:guide>
        <p15:guide id="4" orient="horz" pos="1451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lumns_neutral">
  <p:cSld name="Two columns_neutral"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" name="Google Shape;209;p4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8" y="0"/>
            <a:ext cx="11520400" cy="6480225"/>
          </a:xfrm>
          <a:prstGeom prst="rect">
            <a:avLst/>
          </a:prstGeom>
          <a:noFill/>
          <a:ln>
            <a:noFill/>
          </a:ln>
        </p:spPr>
      </p:pic>
      <p:sp>
        <p:nvSpPr>
          <p:cNvPr id="210" name="Google Shape;210;p47"/>
          <p:cNvSpPr txBox="1"/>
          <p:nvPr>
            <p:ph idx="12" type="sldNum"/>
          </p:nvPr>
        </p:nvSpPr>
        <p:spPr>
          <a:xfrm>
            <a:off x="8568556" y="5688359"/>
            <a:ext cx="2520000" cy="2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1F193B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1F193B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1F193B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1F193B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1F193B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1F193B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1F193B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1F193B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1F193B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  <p:sp>
        <p:nvSpPr>
          <p:cNvPr id="211" name="Google Shape;211;p47"/>
          <p:cNvSpPr txBox="1"/>
          <p:nvPr>
            <p:ph type="title"/>
          </p:nvPr>
        </p:nvSpPr>
        <p:spPr>
          <a:xfrm>
            <a:off x="431652" y="468178"/>
            <a:ext cx="10656904" cy="5758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venir"/>
              <a:buNone/>
              <a:defRPr b="1" i="0" sz="28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2" name="Google Shape;212;p47"/>
          <p:cNvSpPr txBox="1"/>
          <p:nvPr>
            <p:ph idx="1" type="body"/>
          </p:nvPr>
        </p:nvSpPr>
        <p:spPr>
          <a:xfrm>
            <a:off x="1007716" y="1642860"/>
            <a:ext cx="4320480" cy="346963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200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1F193B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-330200" lvl="1" marL="9144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8200"/>
              </a:buClr>
              <a:buSzPts val="1600"/>
              <a:buFont typeface="Arial"/>
              <a:buChar char="-"/>
              <a:defRPr b="0" i="0" sz="1600" u="none" cap="none" strike="noStrike">
                <a:solidFill>
                  <a:srgbClr val="1F193B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E9A913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1F193B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&gt;"/>
              <a:defRPr b="0" i="0" sz="1400" u="none" cap="none" strike="noStrike">
                <a:solidFill>
                  <a:srgbClr val="1F193B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rgbClr val="1F193B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indent="-336614" lvl="5" marL="27432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701"/>
              <a:buFont typeface="Arial"/>
              <a:buChar char="•"/>
              <a:defRPr b="0" i="0" sz="1701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indent="-336614" lvl="6" marL="3200400" marR="0" rtl="0" algn="l">
              <a:lnSpc>
                <a:spcPct val="90000"/>
              </a:lnSpc>
              <a:spcBef>
                <a:spcPts val="472"/>
              </a:spcBef>
              <a:spcAft>
                <a:spcPts val="0"/>
              </a:spcAft>
              <a:buClr>
                <a:schemeClr val="dk1"/>
              </a:buClr>
              <a:buSzPts val="1701"/>
              <a:buFont typeface="Arial"/>
              <a:buChar char="•"/>
              <a:defRPr b="0" i="0" sz="1701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indent="-336614" lvl="7" marL="3657600" marR="0" rtl="0" algn="l">
              <a:lnSpc>
                <a:spcPct val="90000"/>
              </a:lnSpc>
              <a:spcBef>
                <a:spcPts val="472"/>
              </a:spcBef>
              <a:spcAft>
                <a:spcPts val="0"/>
              </a:spcAft>
              <a:buClr>
                <a:schemeClr val="dk1"/>
              </a:buClr>
              <a:buSzPts val="1701"/>
              <a:buFont typeface="Arial"/>
              <a:buChar char="•"/>
              <a:defRPr b="0" i="0" sz="1701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indent="-336614" lvl="8" marL="4114800" marR="0" rtl="0" algn="l">
              <a:lnSpc>
                <a:spcPct val="90000"/>
              </a:lnSpc>
              <a:spcBef>
                <a:spcPts val="472"/>
              </a:spcBef>
              <a:spcAft>
                <a:spcPts val="0"/>
              </a:spcAft>
              <a:buClr>
                <a:schemeClr val="dk1"/>
              </a:buClr>
              <a:buSzPts val="1701"/>
              <a:buFont typeface="Arial"/>
              <a:buChar char="•"/>
              <a:defRPr b="0" i="0" sz="1701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/>
        </p:txBody>
      </p:sp>
      <p:sp>
        <p:nvSpPr>
          <p:cNvPr id="213" name="Google Shape;213;p47"/>
          <p:cNvSpPr txBox="1"/>
          <p:nvPr>
            <p:ph idx="2" type="body"/>
          </p:nvPr>
        </p:nvSpPr>
        <p:spPr>
          <a:xfrm>
            <a:off x="6167544" y="1642860"/>
            <a:ext cx="4320480" cy="346963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200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1F193B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-330200" lvl="1" marL="9144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8200"/>
              </a:buClr>
              <a:buSzPts val="1600"/>
              <a:buFont typeface="Arial"/>
              <a:buChar char="-"/>
              <a:defRPr b="0" i="0" sz="1600" u="none" cap="none" strike="noStrike">
                <a:solidFill>
                  <a:srgbClr val="1F193B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E9A913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1F193B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&gt;"/>
              <a:defRPr b="0" i="0" sz="1400" u="none" cap="none" strike="noStrike">
                <a:solidFill>
                  <a:srgbClr val="1F193B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rgbClr val="1F193B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indent="-336614" lvl="5" marL="27432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701"/>
              <a:buFont typeface="Arial"/>
              <a:buChar char="•"/>
              <a:defRPr b="0" i="0" sz="1701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indent="-336614" lvl="6" marL="3200400" marR="0" rtl="0" algn="l">
              <a:lnSpc>
                <a:spcPct val="90000"/>
              </a:lnSpc>
              <a:spcBef>
                <a:spcPts val="472"/>
              </a:spcBef>
              <a:spcAft>
                <a:spcPts val="0"/>
              </a:spcAft>
              <a:buClr>
                <a:schemeClr val="dk1"/>
              </a:buClr>
              <a:buSzPts val="1701"/>
              <a:buFont typeface="Arial"/>
              <a:buChar char="•"/>
              <a:defRPr b="0" i="0" sz="1701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indent="-336614" lvl="7" marL="3657600" marR="0" rtl="0" algn="l">
              <a:lnSpc>
                <a:spcPct val="90000"/>
              </a:lnSpc>
              <a:spcBef>
                <a:spcPts val="472"/>
              </a:spcBef>
              <a:spcAft>
                <a:spcPts val="0"/>
              </a:spcAft>
              <a:buClr>
                <a:schemeClr val="dk1"/>
              </a:buClr>
              <a:buSzPts val="1701"/>
              <a:buFont typeface="Arial"/>
              <a:buChar char="•"/>
              <a:defRPr b="0" i="0" sz="1701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indent="-336614" lvl="8" marL="4114800" marR="0" rtl="0" algn="l">
              <a:lnSpc>
                <a:spcPct val="90000"/>
              </a:lnSpc>
              <a:spcBef>
                <a:spcPts val="472"/>
              </a:spcBef>
              <a:spcAft>
                <a:spcPts val="0"/>
              </a:spcAft>
              <a:buClr>
                <a:schemeClr val="dk1"/>
              </a:buClr>
              <a:buSzPts val="1701"/>
              <a:buFont typeface="Arial"/>
              <a:buChar char="•"/>
              <a:defRPr b="0" i="0" sz="1701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1429">
          <p15:clr>
            <a:srgbClr val="FBAE40"/>
          </p15:clr>
        </p15:guide>
        <p15:guide id="2" pos="3719">
          <p15:clr>
            <a:srgbClr val="FBAE40"/>
          </p15:clr>
        </p15:guide>
        <p15:guide id="3" pos="3538">
          <p15:clr>
            <a:srgbClr val="FBAE40"/>
          </p15:clr>
        </p15:guide>
        <p15:guide id="4" orient="horz" pos="1451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8_Two columns_citazioni">
  <p:cSld name="18_Two columns_citazioni"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48"/>
          <p:cNvSpPr/>
          <p:nvPr>
            <p:ph idx="2" type="pic"/>
          </p:nvPr>
        </p:nvSpPr>
        <p:spPr>
          <a:xfrm>
            <a:off x="5807527" y="287759"/>
            <a:ext cx="5522058" cy="5904654"/>
          </a:xfrm>
          <a:prstGeom prst="rect">
            <a:avLst/>
          </a:prstGeom>
          <a:noFill/>
          <a:ln>
            <a:noFill/>
          </a:ln>
        </p:spPr>
      </p:sp>
      <p:pic>
        <p:nvPicPr>
          <p:cNvPr id="216" name="Google Shape;216;p48"/>
          <p:cNvPicPr preferRelativeResize="0"/>
          <p:nvPr/>
        </p:nvPicPr>
        <p:blipFill rotWithShape="1">
          <a:blip r:embed="rId2">
            <a:alphaModFix/>
          </a:blip>
          <a:srcRect b="0" l="0" r="49743" t="0"/>
          <a:stretch/>
        </p:blipFill>
        <p:spPr>
          <a:xfrm>
            <a:off x="-29603" y="0"/>
            <a:ext cx="5789847" cy="6480225"/>
          </a:xfrm>
          <a:prstGeom prst="rect">
            <a:avLst/>
          </a:prstGeom>
          <a:noFill/>
          <a:ln>
            <a:noFill/>
          </a:ln>
        </p:spPr>
      </p:pic>
      <p:sp>
        <p:nvSpPr>
          <p:cNvPr id="217" name="Google Shape;217;p48"/>
          <p:cNvSpPr txBox="1"/>
          <p:nvPr>
            <p:ph idx="12" type="sldNum"/>
          </p:nvPr>
        </p:nvSpPr>
        <p:spPr>
          <a:xfrm>
            <a:off x="8568556" y="5688359"/>
            <a:ext cx="2520000" cy="2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FCFBFB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FCFBFB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FCFBFB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FCFBFB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FCFBFB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FCFBFB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FCFBFB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FCFBFB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FCFBFB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  <p:sp>
        <p:nvSpPr>
          <p:cNvPr id="218" name="Google Shape;218;p48"/>
          <p:cNvSpPr txBox="1"/>
          <p:nvPr>
            <p:ph type="title"/>
          </p:nvPr>
        </p:nvSpPr>
        <p:spPr>
          <a:xfrm>
            <a:off x="431652" y="468178"/>
            <a:ext cx="4968552" cy="8995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venir"/>
              <a:buNone/>
              <a:defRPr b="1" i="0" sz="28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descr="A close up of a logo&#10;&#10;Description automatically generated" id="219" name="Google Shape;219;p4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59644" y="5467081"/>
            <a:ext cx="257968" cy="575802"/>
          </a:xfrm>
          <a:prstGeom prst="rect">
            <a:avLst/>
          </a:prstGeom>
          <a:noFill/>
          <a:ln>
            <a:noFill/>
          </a:ln>
        </p:spPr>
      </p:pic>
      <p:sp>
        <p:nvSpPr>
          <p:cNvPr id="220" name="Google Shape;220;p48"/>
          <p:cNvSpPr txBox="1"/>
          <p:nvPr>
            <p:ph idx="1" type="body"/>
          </p:nvPr>
        </p:nvSpPr>
        <p:spPr>
          <a:xfrm>
            <a:off x="791692" y="1642860"/>
            <a:ext cx="4608512" cy="346963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200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1F193B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-330200" lvl="1" marL="9144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8200"/>
              </a:buClr>
              <a:buSzPts val="1600"/>
              <a:buFont typeface="Arial"/>
              <a:buChar char="-"/>
              <a:defRPr b="0" i="0" sz="1600" u="none" cap="none" strike="noStrike">
                <a:solidFill>
                  <a:srgbClr val="1F193B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E9A913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1F193B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&gt;"/>
              <a:defRPr b="0" i="0" sz="1400" u="none" cap="none" strike="noStrike">
                <a:solidFill>
                  <a:srgbClr val="1F193B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rgbClr val="1F193B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indent="-336614" lvl="5" marL="27432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701"/>
              <a:buFont typeface="Arial"/>
              <a:buChar char="•"/>
              <a:defRPr b="0" i="0" sz="1701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indent="-336614" lvl="6" marL="3200400" marR="0" rtl="0" algn="l">
              <a:lnSpc>
                <a:spcPct val="90000"/>
              </a:lnSpc>
              <a:spcBef>
                <a:spcPts val="472"/>
              </a:spcBef>
              <a:spcAft>
                <a:spcPts val="0"/>
              </a:spcAft>
              <a:buClr>
                <a:schemeClr val="dk1"/>
              </a:buClr>
              <a:buSzPts val="1701"/>
              <a:buFont typeface="Arial"/>
              <a:buChar char="•"/>
              <a:defRPr b="0" i="0" sz="1701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indent="-336614" lvl="7" marL="3657600" marR="0" rtl="0" algn="l">
              <a:lnSpc>
                <a:spcPct val="90000"/>
              </a:lnSpc>
              <a:spcBef>
                <a:spcPts val="472"/>
              </a:spcBef>
              <a:spcAft>
                <a:spcPts val="0"/>
              </a:spcAft>
              <a:buClr>
                <a:schemeClr val="dk1"/>
              </a:buClr>
              <a:buSzPts val="1701"/>
              <a:buFont typeface="Arial"/>
              <a:buChar char="•"/>
              <a:defRPr b="0" i="0" sz="1701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indent="-336614" lvl="8" marL="4114800" marR="0" rtl="0" algn="l">
              <a:lnSpc>
                <a:spcPct val="90000"/>
              </a:lnSpc>
              <a:spcBef>
                <a:spcPts val="472"/>
              </a:spcBef>
              <a:spcAft>
                <a:spcPts val="0"/>
              </a:spcAft>
              <a:buClr>
                <a:schemeClr val="dk1"/>
              </a:buClr>
              <a:buSzPts val="1701"/>
              <a:buFont typeface="Arial"/>
              <a:buChar char="•"/>
              <a:defRPr b="0" i="0" sz="1701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1429">
          <p15:clr>
            <a:srgbClr val="FBAE40"/>
          </p15:clr>
        </p15:guide>
        <p15:guide id="2" pos="3719">
          <p15:clr>
            <a:srgbClr val="FBAE40"/>
          </p15:clr>
        </p15:guide>
        <p15:guide id="3" pos="3538">
          <p15:clr>
            <a:srgbClr val="FBAE40"/>
          </p15:clr>
        </p15:guide>
        <p15:guide id="4" orient="horz" pos="1451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6_Two columns_citazioni">
  <p:cSld name="6_Two columns_citazioni"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49"/>
          <p:cNvSpPr/>
          <p:nvPr/>
        </p:nvSpPr>
        <p:spPr>
          <a:xfrm>
            <a:off x="5759450" y="287758"/>
            <a:ext cx="5522058" cy="5904657"/>
          </a:xfrm>
          <a:prstGeom prst="rect">
            <a:avLst/>
          </a:prstGeom>
          <a:solidFill>
            <a:srgbClr val="FF82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932" u="none" cap="none" strike="noStrike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id="223" name="Google Shape;223;p49"/>
          <p:cNvPicPr preferRelativeResize="0"/>
          <p:nvPr/>
        </p:nvPicPr>
        <p:blipFill rotWithShape="1">
          <a:blip r:embed="rId2">
            <a:alphaModFix/>
          </a:blip>
          <a:srcRect b="0" l="0" r="49743" t="0"/>
          <a:stretch/>
        </p:blipFill>
        <p:spPr>
          <a:xfrm>
            <a:off x="-29603" y="0"/>
            <a:ext cx="5789847" cy="6480225"/>
          </a:xfrm>
          <a:prstGeom prst="rect">
            <a:avLst/>
          </a:prstGeom>
          <a:noFill/>
          <a:ln>
            <a:noFill/>
          </a:ln>
        </p:spPr>
      </p:pic>
      <p:sp>
        <p:nvSpPr>
          <p:cNvPr id="224" name="Google Shape;224;p49"/>
          <p:cNvSpPr txBox="1"/>
          <p:nvPr>
            <p:ph idx="12" type="sldNum"/>
          </p:nvPr>
        </p:nvSpPr>
        <p:spPr>
          <a:xfrm>
            <a:off x="8568556" y="5688359"/>
            <a:ext cx="2520000" cy="2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FCFBFB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FCFBFB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FCFBFB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FCFBFB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FCFBFB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FCFBFB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FCFBFB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FCFBFB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FCFBFB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  <p:sp>
        <p:nvSpPr>
          <p:cNvPr id="225" name="Google Shape;225;p49"/>
          <p:cNvSpPr txBox="1"/>
          <p:nvPr>
            <p:ph type="title"/>
          </p:nvPr>
        </p:nvSpPr>
        <p:spPr>
          <a:xfrm>
            <a:off x="431652" y="468178"/>
            <a:ext cx="4968552" cy="8995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venir"/>
              <a:buNone/>
              <a:defRPr b="1" i="0" sz="28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descr="A close up of a logo&#10;&#10;Description automatically generated" id="226" name="Google Shape;226;p4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59644" y="5467081"/>
            <a:ext cx="257968" cy="575802"/>
          </a:xfrm>
          <a:prstGeom prst="rect">
            <a:avLst/>
          </a:prstGeom>
          <a:noFill/>
          <a:ln>
            <a:noFill/>
          </a:ln>
        </p:spPr>
      </p:pic>
      <p:sp>
        <p:nvSpPr>
          <p:cNvPr id="227" name="Google Shape;227;p49"/>
          <p:cNvSpPr txBox="1"/>
          <p:nvPr>
            <p:ph idx="1" type="body"/>
          </p:nvPr>
        </p:nvSpPr>
        <p:spPr>
          <a:xfrm>
            <a:off x="791692" y="1642860"/>
            <a:ext cx="4608512" cy="346963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200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1F193B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-330200" lvl="1" marL="9144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8200"/>
              </a:buClr>
              <a:buSzPts val="1600"/>
              <a:buFont typeface="Arial"/>
              <a:buChar char="-"/>
              <a:defRPr b="0" i="0" sz="1600" u="none" cap="none" strike="noStrike">
                <a:solidFill>
                  <a:srgbClr val="1F193B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E9A913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1F193B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&gt;"/>
              <a:defRPr b="0" i="0" sz="1400" u="none" cap="none" strike="noStrike">
                <a:solidFill>
                  <a:srgbClr val="1F193B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rgbClr val="1F193B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indent="-336614" lvl="5" marL="27432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701"/>
              <a:buFont typeface="Arial"/>
              <a:buChar char="•"/>
              <a:defRPr b="0" i="0" sz="1701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indent="-336614" lvl="6" marL="3200400" marR="0" rtl="0" algn="l">
              <a:lnSpc>
                <a:spcPct val="90000"/>
              </a:lnSpc>
              <a:spcBef>
                <a:spcPts val="472"/>
              </a:spcBef>
              <a:spcAft>
                <a:spcPts val="0"/>
              </a:spcAft>
              <a:buClr>
                <a:schemeClr val="dk1"/>
              </a:buClr>
              <a:buSzPts val="1701"/>
              <a:buFont typeface="Arial"/>
              <a:buChar char="•"/>
              <a:defRPr b="0" i="0" sz="1701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indent="-336614" lvl="7" marL="3657600" marR="0" rtl="0" algn="l">
              <a:lnSpc>
                <a:spcPct val="90000"/>
              </a:lnSpc>
              <a:spcBef>
                <a:spcPts val="472"/>
              </a:spcBef>
              <a:spcAft>
                <a:spcPts val="0"/>
              </a:spcAft>
              <a:buClr>
                <a:schemeClr val="dk1"/>
              </a:buClr>
              <a:buSzPts val="1701"/>
              <a:buFont typeface="Arial"/>
              <a:buChar char="•"/>
              <a:defRPr b="0" i="0" sz="1701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indent="-336614" lvl="8" marL="4114800" marR="0" rtl="0" algn="l">
              <a:lnSpc>
                <a:spcPct val="90000"/>
              </a:lnSpc>
              <a:spcBef>
                <a:spcPts val="472"/>
              </a:spcBef>
              <a:spcAft>
                <a:spcPts val="0"/>
              </a:spcAft>
              <a:buClr>
                <a:schemeClr val="dk1"/>
              </a:buClr>
              <a:buSzPts val="1701"/>
              <a:buFont typeface="Arial"/>
              <a:buChar char="•"/>
              <a:defRPr b="0" i="0" sz="1701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/>
        </p:txBody>
      </p:sp>
      <p:sp>
        <p:nvSpPr>
          <p:cNvPr id="228" name="Google Shape;228;p49"/>
          <p:cNvSpPr txBox="1"/>
          <p:nvPr>
            <p:ph idx="2" type="body"/>
          </p:nvPr>
        </p:nvSpPr>
        <p:spPr>
          <a:xfrm>
            <a:off x="6264300" y="1642860"/>
            <a:ext cx="4608512" cy="346963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-330200" lvl="1" marL="9144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-"/>
              <a:defRPr b="0" i="0" sz="16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E9A913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1F193B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&gt;"/>
              <a:defRPr b="0" i="0" sz="1400" u="none" cap="none" strike="noStrike">
                <a:solidFill>
                  <a:srgbClr val="1F193B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rgbClr val="1F193B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indent="-336614" lvl="5" marL="27432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701"/>
              <a:buFont typeface="Arial"/>
              <a:buChar char="•"/>
              <a:defRPr b="0" i="0" sz="1701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indent="-336614" lvl="6" marL="3200400" marR="0" rtl="0" algn="l">
              <a:lnSpc>
                <a:spcPct val="90000"/>
              </a:lnSpc>
              <a:spcBef>
                <a:spcPts val="472"/>
              </a:spcBef>
              <a:spcAft>
                <a:spcPts val="0"/>
              </a:spcAft>
              <a:buClr>
                <a:schemeClr val="dk1"/>
              </a:buClr>
              <a:buSzPts val="1701"/>
              <a:buFont typeface="Arial"/>
              <a:buChar char="•"/>
              <a:defRPr b="0" i="0" sz="1701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indent="-336614" lvl="7" marL="3657600" marR="0" rtl="0" algn="l">
              <a:lnSpc>
                <a:spcPct val="90000"/>
              </a:lnSpc>
              <a:spcBef>
                <a:spcPts val="472"/>
              </a:spcBef>
              <a:spcAft>
                <a:spcPts val="0"/>
              </a:spcAft>
              <a:buClr>
                <a:schemeClr val="dk1"/>
              </a:buClr>
              <a:buSzPts val="1701"/>
              <a:buFont typeface="Arial"/>
              <a:buChar char="•"/>
              <a:defRPr b="0" i="0" sz="1701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indent="-336614" lvl="8" marL="4114800" marR="0" rtl="0" algn="l">
              <a:lnSpc>
                <a:spcPct val="90000"/>
              </a:lnSpc>
              <a:spcBef>
                <a:spcPts val="472"/>
              </a:spcBef>
              <a:spcAft>
                <a:spcPts val="0"/>
              </a:spcAft>
              <a:buClr>
                <a:schemeClr val="dk1"/>
              </a:buClr>
              <a:buSzPts val="1701"/>
              <a:buFont typeface="Arial"/>
              <a:buChar char="•"/>
              <a:defRPr b="0" i="0" sz="1701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1429">
          <p15:clr>
            <a:srgbClr val="FBAE40"/>
          </p15:clr>
        </p15:guide>
        <p15:guide id="2" pos="3719">
          <p15:clr>
            <a:srgbClr val="FBAE40"/>
          </p15:clr>
        </p15:guide>
        <p15:guide id="3" pos="3538">
          <p15:clr>
            <a:srgbClr val="FBAE40"/>
          </p15:clr>
        </p15:guide>
        <p15:guide id="4" orient="horz" pos="1451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9_Two columns_citazioni">
  <p:cSld name="9_Two columns_citazioni"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50"/>
          <p:cNvSpPr/>
          <p:nvPr/>
        </p:nvSpPr>
        <p:spPr>
          <a:xfrm>
            <a:off x="5759450" y="287758"/>
            <a:ext cx="5522058" cy="5904657"/>
          </a:xfrm>
          <a:prstGeom prst="rect">
            <a:avLst/>
          </a:prstGeom>
          <a:solidFill>
            <a:srgbClr val="1F193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932" u="none" cap="none" strike="noStrike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id="231" name="Google Shape;231;p50"/>
          <p:cNvPicPr preferRelativeResize="0"/>
          <p:nvPr/>
        </p:nvPicPr>
        <p:blipFill rotWithShape="1">
          <a:blip r:embed="rId2">
            <a:alphaModFix/>
          </a:blip>
          <a:srcRect b="0" l="0" r="49743" t="0"/>
          <a:stretch/>
        </p:blipFill>
        <p:spPr>
          <a:xfrm>
            <a:off x="-29603" y="0"/>
            <a:ext cx="5789847" cy="6480225"/>
          </a:xfrm>
          <a:prstGeom prst="rect">
            <a:avLst/>
          </a:prstGeom>
          <a:noFill/>
          <a:ln>
            <a:noFill/>
          </a:ln>
        </p:spPr>
      </p:pic>
      <p:sp>
        <p:nvSpPr>
          <p:cNvPr id="232" name="Google Shape;232;p50"/>
          <p:cNvSpPr txBox="1"/>
          <p:nvPr>
            <p:ph idx="12" type="sldNum"/>
          </p:nvPr>
        </p:nvSpPr>
        <p:spPr>
          <a:xfrm>
            <a:off x="8568556" y="5688359"/>
            <a:ext cx="2520000" cy="2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FCFBFB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FCFBFB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FCFBFB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FCFBFB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FCFBFB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FCFBFB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FCFBFB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FCFBFB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FCFBFB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  <p:sp>
        <p:nvSpPr>
          <p:cNvPr id="233" name="Google Shape;233;p50"/>
          <p:cNvSpPr txBox="1"/>
          <p:nvPr>
            <p:ph type="title"/>
          </p:nvPr>
        </p:nvSpPr>
        <p:spPr>
          <a:xfrm>
            <a:off x="431652" y="468178"/>
            <a:ext cx="4968552" cy="8995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venir"/>
              <a:buNone/>
              <a:defRPr b="1" i="0" sz="28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descr="A close up of a logo&#10;&#10;Description automatically generated" id="234" name="Google Shape;234;p5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59644" y="5467081"/>
            <a:ext cx="257968" cy="575802"/>
          </a:xfrm>
          <a:prstGeom prst="rect">
            <a:avLst/>
          </a:prstGeom>
          <a:noFill/>
          <a:ln>
            <a:noFill/>
          </a:ln>
        </p:spPr>
      </p:pic>
      <p:sp>
        <p:nvSpPr>
          <p:cNvPr id="235" name="Google Shape;235;p50"/>
          <p:cNvSpPr txBox="1"/>
          <p:nvPr>
            <p:ph idx="1" type="body"/>
          </p:nvPr>
        </p:nvSpPr>
        <p:spPr>
          <a:xfrm>
            <a:off x="791692" y="1642860"/>
            <a:ext cx="4608512" cy="346963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200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1F193B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-330200" lvl="1" marL="9144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8200"/>
              </a:buClr>
              <a:buSzPts val="1600"/>
              <a:buFont typeface="Arial"/>
              <a:buChar char="-"/>
              <a:defRPr b="0" i="0" sz="1600" u="none" cap="none" strike="noStrike">
                <a:solidFill>
                  <a:srgbClr val="1F193B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E9A913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1F193B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&gt;"/>
              <a:defRPr b="0" i="0" sz="1400" u="none" cap="none" strike="noStrike">
                <a:solidFill>
                  <a:srgbClr val="1F193B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rgbClr val="1F193B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indent="-336614" lvl="5" marL="27432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701"/>
              <a:buFont typeface="Arial"/>
              <a:buChar char="•"/>
              <a:defRPr b="0" i="0" sz="1701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indent="-336614" lvl="6" marL="3200400" marR="0" rtl="0" algn="l">
              <a:lnSpc>
                <a:spcPct val="90000"/>
              </a:lnSpc>
              <a:spcBef>
                <a:spcPts val="472"/>
              </a:spcBef>
              <a:spcAft>
                <a:spcPts val="0"/>
              </a:spcAft>
              <a:buClr>
                <a:schemeClr val="dk1"/>
              </a:buClr>
              <a:buSzPts val="1701"/>
              <a:buFont typeface="Arial"/>
              <a:buChar char="•"/>
              <a:defRPr b="0" i="0" sz="1701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indent="-336614" lvl="7" marL="3657600" marR="0" rtl="0" algn="l">
              <a:lnSpc>
                <a:spcPct val="90000"/>
              </a:lnSpc>
              <a:spcBef>
                <a:spcPts val="472"/>
              </a:spcBef>
              <a:spcAft>
                <a:spcPts val="0"/>
              </a:spcAft>
              <a:buClr>
                <a:schemeClr val="dk1"/>
              </a:buClr>
              <a:buSzPts val="1701"/>
              <a:buFont typeface="Arial"/>
              <a:buChar char="•"/>
              <a:defRPr b="0" i="0" sz="1701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indent="-336614" lvl="8" marL="4114800" marR="0" rtl="0" algn="l">
              <a:lnSpc>
                <a:spcPct val="90000"/>
              </a:lnSpc>
              <a:spcBef>
                <a:spcPts val="472"/>
              </a:spcBef>
              <a:spcAft>
                <a:spcPts val="0"/>
              </a:spcAft>
              <a:buClr>
                <a:schemeClr val="dk1"/>
              </a:buClr>
              <a:buSzPts val="1701"/>
              <a:buFont typeface="Arial"/>
              <a:buChar char="•"/>
              <a:defRPr b="0" i="0" sz="1701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/>
        </p:txBody>
      </p:sp>
      <p:sp>
        <p:nvSpPr>
          <p:cNvPr id="236" name="Google Shape;236;p50"/>
          <p:cNvSpPr txBox="1"/>
          <p:nvPr>
            <p:ph idx="2" type="body"/>
          </p:nvPr>
        </p:nvSpPr>
        <p:spPr>
          <a:xfrm>
            <a:off x="6264300" y="1642860"/>
            <a:ext cx="4608512" cy="346963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-330200" lvl="1" marL="9144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-"/>
              <a:defRPr b="0" i="0" sz="16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E9A913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1F193B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&gt;"/>
              <a:defRPr b="0" i="0" sz="1400" u="none" cap="none" strike="noStrike">
                <a:solidFill>
                  <a:srgbClr val="1F193B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rgbClr val="1F193B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indent="-336614" lvl="5" marL="27432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701"/>
              <a:buFont typeface="Arial"/>
              <a:buChar char="•"/>
              <a:defRPr b="0" i="0" sz="1701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indent="-336614" lvl="6" marL="3200400" marR="0" rtl="0" algn="l">
              <a:lnSpc>
                <a:spcPct val="90000"/>
              </a:lnSpc>
              <a:spcBef>
                <a:spcPts val="472"/>
              </a:spcBef>
              <a:spcAft>
                <a:spcPts val="0"/>
              </a:spcAft>
              <a:buClr>
                <a:schemeClr val="dk1"/>
              </a:buClr>
              <a:buSzPts val="1701"/>
              <a:buFont typeface="Arial"/>
              <a:buChar char="•"/>
              <a:defRPr b="0" i="0" sz="1701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indent="-336614" lvl="7" marL="3657600" marR="0" rtl="0" algn="l">
              <a:lnSpc>
                <a:spcPct val="90000"/>
              </a:lnSpc>
              <a:spcBef>
                <a:spcPts val="472"/>
              </a:spcBef>
              <a:spcAft>
                <a:spcPts val="0"/>
              </a:spcAft>
              <a:buClr>
                <a:schemeClr val="dk1"/>
              </a:buClr>
              <a:buSzPts val="1701"/>
              <a:buFont typeface="Arial"/>
              <a:buChar char="•"/>
              <a:defRPr b="0" i="0" sz="1701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indent="-336614" lvl="8" marL="4114800" marR="0" rtl="0" algn="l">
              <a:lnSpc>
                <a:spcPct val="90000"/>
              </a:lnSpc>
              <a:spcBef>
                <a:spcPts val="472"/>
              </a:spcBef>
              <a:spcAft>
                <a:spcPts val="0"/>
              </a:spcAft>
              <a:buClr>
                <a:schemeClr val="dk1"/>
              </a:buClr>
              <a:buSzPts val="1701"/>
              <a:buFont typeface="Arial"/>
              <a:buChar char="•"/>
              <a:defRPr b="0" i="0" sz="1701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1429">
          <p15:clr>
            <a:srgbClr val="FBAE40"/>
          </p15:clr>
        </p15:guide>
        <p15:guide id="2" pos="3719">
          <p15:clr>
            <a:srgbClr val="FBAE40"/>
          </p15:clr>
        </p15:guide>
        <p15:guide id="3" pos="3538">
          <p15:clr>
            <a:srgbClr val="FBAE40"/>
          </p15:clr>
        </p15:guide>
        <p15:guide id="4" orient="horz" pos="145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wo columns_white">
  <p:cSld name="1_Two columns_white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15"/>
          <p:cNvSpPr txBox="1"/>
          <p:nvPr>
            <p:ph idx="12" type="sldNum"/>
          </p:nvPr>
        </p:nvSpPr>
        <p:spPr>
          <a:xfrm>
            <a:off x="8568556" y="5688359"/>
            <a:ext cx="2520000" cy="2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1F193B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1F193B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1F193B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1F193B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1F193B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1F193B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1F193B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1F193B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1F193B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  <p:sp>
        <p:nvSpPr>
          <p:cNvPr id="26" name="Google Shape;26;p15"/>
          <p:cNvSpPr txBox="1"/>
          <p:nvPr>
            <p:ph type="title"/>
          </p:nvPr>
        </p:nvSpPr>
        <p:spPr>
          <a:xfrm>
            <a:off x="431652" y="468178"/>
            <a:ext cx="10656904" cy="5758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venir"/>
              <a:buNone/>
              <a:defRPr b="1" i="0" sz="28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descr="A close up of a logo&#10;&#10;Description automatically generated" id="27" name="Google Shape;27;p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59644" y="5467081"/>
            <a:ext cx="257968" cy="575802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15"/>
          <p:cNvSpPr txBox="1"/>
          <p:nvPr>
            <p:ph idx="1" type="body"/>
          </p:nvPr>
        </p:nvSpPr>
        <p:spPr>
          <a:xfrm>
            <a:off x="1007716" y="1642860"/>
            <a:ext cx="4320480" cy="346963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200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1F193B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-330200" lvl="1" marL="9144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8200"/>
              </a:buClr>
              <a:buSzPts val="1600"/>
              <a:buFont typeface="Arial"/>
              <a:buChar char="-"/>
              <a:defRPr b="0" i="0" sz="1600" u="none" cap="none" strike="noStrike">
                <a:solidFill>
                  <a:srgbClr val="1F193B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E9A913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1F193B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&gt;"/>
              <a:defRPr b="0" i="0" sz="1400" u="none" cap="none" strike="noStrike">
                <a:solidFill>
                  <a:srgbClr val="1F193B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rgbClr val="1F193B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indent="-336614" lvl="5" marL="27432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701"/>
              <a:buFont typeface="Arial"/>
              <a:buChar char="•"/>
              <a:defRPr b="0" i="0" sz="1701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indent="-336614" lvl="6" marL="3200400" marR="0" rtl="0" algn="l">
              <a:lnSpc>
                <a:spcPct val="90000"/>
              </a:lnSpc>
              <a:spcBef>
                <a:spcPts val="472"/>
              </a:spcBef>
              <a:spcAft>
                <a:spcPts val="0"/>
              </a:spcAft>
              <a:buClr>
                <a:schemeClr val="dk1"/>
              </a:buClr>
              <a:buSzPts val="1701"/>
              <a:buFont typeface="Arial"/>
              <a:buChar char="•"/>
              <a:defRPr b="0" i="0" sz="1701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indent="-336614" lvl="7" marL="3657600" marR="0" rtl="0" algn="l">
              <a:lnSpc>
                <a:spcPct val="90000"/>
              </a:lnSpc>
              <a:spcBef>
                <a:spcPts val="472"/>
              </a:spcBef>
              <a:spcAft>
                <a:spcPts val="0"/>
              </a:spcAft>
              <a:buClr>
                <a:schemeClr val="dk1"/>
              </a:buClr>
              <a:buSzPts val="1701"/>
              <a:buFont typeface="Arial"/>
              <a:buChar char="•"/>
              <a:defRPr b="0" i="0" sz="1701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indent="-336614" lvl="8" marL="4114800" marR="0" rtl="0" algn="l">
              <a:lnSpc>
                <a:spcPct val="90000"/>
              </a:lnSpc>
              <a:spcBef>
                <a:spcPts val="472"/>
              </a:spcBef>
              <a:spcAft>
                <a:spcPts val="0"/>
              </a:spcAft>
              <a:buClr>
                <a:schemeClr val="dk1"/>
              </a:buClr>
              <a:buSzPts val="1701"/>
              <a:buFont typeface="Arial"/>
              <a:buChar char="•"/>
              <a:defRPr b="0" i="0" sz="1701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/>
        </p:txBody>
      </p:sp>
      <p:sp>
        <p:nvSpPr>
          <p:cNvPr id="29" name="Google Shape;29;p15"/>
          <p:cNvSpPr txBox="1"/>
          <p:nvPr>
            <p:ph idx="2" type="body"/>
          </p:nvPr>
        </p:nvSpPr>
        <p:spPr>
          <a:xfrm>
            <a:off x="6167544" y="1642860"/>
            <a:ext cx="4320480" cy="346963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200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1F193B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-330200" lvl="1" marL="9144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8200"/>
              </a:buClr>
              <a:buSzPts val="1600"/>
              <a:buFont typeface="Arial"/>
              <a:buChar char="-"/>
              <a:defRPr b="0" i="0" sz="1600" u="none" cap="none" strike="noStrike">
                <a:solidFill>
                  <a:srgbClr val="1F193B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E9A913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1F193B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&gt;"/>
              <a:defRPr b="0" i="0" sz="1400" u="none" cap="none" strike="noStrike">
                <a:solidFill>
                  <a:srgbClr val="1F193B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rgbClr val="1F193B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indent="-336614" lvl="5" marL="27432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701"/>
              <a:buFont typeface="Arial"/>
              <a:buChar char="•"/>
              <a:defRPr b="0" i="0" sz="1701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indent="-336614" lvl="6" marL="3200400" marR="0" rtl="0" algn="l">
              <a:lnSpc>
                <a:spcPct val="90000"/>
              </a:lnSpc>
              <a:spcBef>
                <a:spcPts val="472"/>
              </a:spcBef>
              <a:spcAft>
                <a:spcPts val="0"/>
              </a:spcAft>
              <a:buClr>
                <a:schemeClr val="dk1"/>
              </a:buClr>
              <a:buSzPts val="1701"/>
              <a:buFont typeface="Arial"/>
              <a:buChar char="•"/>
              <a:defRPr b="0" i="0" sz="1701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indent="-336614" lvl="7" marL="3657600" marR="0" rtl="0" algn="l">
              <a:lnSpc>
                <a:spcPct val="90000"/>
              </a:lnSpc>
              <a:spcBef>
                <a:spcPts val="472"/>
              </a:spcBef>
              <a:spcAft>
                <a:spcPts val="0"/>
              </a:spcAft>
              <a:buClr>
                <a:schemeClr val="dk1"/>
              </a:buClr>
              <a:buSzPts val="1701"/>
              <a:buFont typeface="Arial"/>
              <a:buChar char="•"/>
              <a:defRPr b="0" i="0" sz="1701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indent="-336614" lvl="8" marL="4114800" marR="0" rtl="0" algn="l">
              <a:lnSpc>
                <a:spcPct val="90000"/>
              </a:lnSpc>
              <a:spcBef>
                <a:spcPts val="472"/>
              </a:spcBef>
              <a:spcAft>
                <a:spcPts val="0"/>
              </a:spcAft>
              <a:buClr>
                <a:schemeClr val="dk1"/>
              </a:buClr>
              <a:buSzPts val="1701"/>
              <a:buFont typeface="Arial"/>
              <a:buChar char="•"/>
              <a:defRPr b="0" i="0" sz="1701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1429">
          <p15:clr>
            <a:srgbClr val="FBAE40"/>
          </p15:clr>
        </p15:guide>
        <p15:guide id="2" pos="3719">
          <p15:clr>
            <a:srgbClr val="FBAE40"/>
          </p15:clr>
        </p15:guide>
        <p15:guide id="3" pos="3538">
          <p15:clr>
            <a:srgbClr val="FBAE40"/>
          </p15:clr>
        </p15:guide>
        <p15:guide id="4" orient="horz" pos="1451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7_Two columns_citazioni">
  <p:cSld name="7_Two columns_citazioni"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51"/>
          <p:cNvSpPr/>
          <p:nvPr/>
        </p:nvSpPr>
        <p:spPr>
          <a:xfrm>
            <a:off x="5759450" y="287758"/>
            <a:ext cx="5522058" cy="5904657"/>
          </a:xfrm>
          <a:prstGeom prst="rect">
            <a:avLst/>
          </a:prstGeom>
          <a:solidFill>
            <a:srgbClr val="64A9C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932" u="none" cap="none" strike="noStrike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id="239" name="Google Shape;239;p51"/>
          <p:cNvPicPr preferRelativeResize="0"/>
          <p:nvPr/>
        </p:nvPicPr>
        <p:blipFill rotWithShape="1">
          <a:blip r:embed="rId2">
            <a:alphaModFix/>
          </a:blip>
          <a:srcRect b="0" l="0" r="49743" t="0"/>
          <a:stretch/>
        </p:blipFill>
        <p:spPr>
          <a:xfrm>
            <a:off x="-29603" y="0"/>
            <a:ext cx="5789847" cy="6480225"/>
          </a:xfrm>
          <a:prstGeom prst="rect">
            <a:avLst/>
          </a:prstGeom>
          <a:noFill/>
          <a:ln>
            <a:noFill/>
          </a:ln>
        </p:spPr>
      </p:pic>
      <p:sp>
        <p:nvSpPr>
          <p:cNvPr id="240" name="Google Shape;240;p51"/>
          <p:cNvSpPr txBox="1"/>
          <p:nvPr>
            <p:ph idx="12" type="sldNum"/>
          </p:nvPr>
        </p:nvSpPr>
        <p:spPr>
          <a:xfrm>
            <a:off x="8568556" y="5688359"/>
            <a:ext cx="2520000" cy="2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FCFBFB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FCFBFB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FCFBFB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FCFBFB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FCFBFB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FCFBFB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FCFBFB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FCFBFB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FCFBFB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  <p:sp>
        <p:nvSpPr>
          <p:cNvPr id="241" name="Google Shape;241;p51"/>
          <p:cNvSpPr txBox="1"/>
          <p:nvPr>
            <p:ph type="title"/>
          </p:nvPr>
        </p:nvSpPr>
        <p:spPr>
          <a:xfrm>
            <a:off x="431652" y="468178"/>
            <a:ext cx="4968552" cy="8995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venir"/>
              <a:buNone/>
              <a:defRPr b="1" i="0" sz="28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descr="A close up of a logo&#10;&#10;Description automatically generated" id="242" name="Google Shape;242;p5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59644" y="5467081"/>
            <a:ext cx="257968" cy="575802"/>
          </a:xfrm>
          <a:prstGeom prst="rect">
            <a:avLst/>
          </a:prstGeom>
          <a:noFill/>
          <a:ln>
            <a:noFill/>
          </a:ln>
        </p:spPr>
      </p:pic>
      <p:sp>
        <p:nvSpPr>
          <p:cNvPr id="243" name="Google Shape;243;p51"/>
          <p:cNvSpPr txBox="1"/>
          <p:nvPr>
            <p:ph idx="1" type="body"/>
          </p:nvPr>
        </p:nvSpPr>
        <p:spPr>
          <a:xfrm>
            <a:off x="791692" y="1642860"/>
            <a:ext cx="4608512" cy="346963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200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1F193B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-330200" lvl="1" marL="9144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8200"/>
              </a:buClr>
              <a:buSzPts val="1600"/>
              <a:buFont typeface="Arial"/>
              <a:buChar char="-"/>
              <a:defRPr b="0" i="0" sz="1600" u="none" cap="none" strike="noStrike">
                <a:solidFill>
                  <a:srgbClr val="1F193B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E9A913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1F193B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&gt;"/>
              <a:defRPr b="0" i="0" sz="1400" u="none" cap="none" strike="noStrike">
                <a:solidFill>
                  <a:srgbClr val="1F193B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rgbClr val="1F193B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indent="-336614" lvl="5" marL="27432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701"/>
              <a:buFont typeface="Arial"/>
              <a:buChar char="•"/>
              <a:defRPr b="0" i="0" sz="1701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indent="-336614" lvl="6" marL="3200400" marR="0" rtl="0" algn="l">
              <a:lnSpc>
                <a:spcPct val="90000"/>
              </a:lnSpc>
              <a:spcBef>
                <a:spcPts val="472"/>
              </a:spcBef>
              <a:spcAft>
                <a:spcPts val="0"/>
              </a:spcAft>
              <a:buClr>
                <a:schemeClr val="dk1"/>
              </a:buClr>
              <a:buSzPts val="1701"/>
              <a:buFont typeface="Arial"/>
              <a:buChar char="•"/>
              <a:defRPr b="0" i="0" sz="1701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indent="-336614" lvl="7" marL="3657600" marR="0" rtl="0" algn="l">
              <a:lnSpc>
                <a:spcPct val="90000"/>
              </a:lnSpc>
              <a:spcBef>
                <a:spcPts val="472"/>
              </a:spcBef>
              <a:spcAft>
                <a:spcPts val="0"/>
              </a:spcAft>
              <a:buClr>
                <a:schemeClr val="dk1"/>
              </a:buClr>
              <a:buSzPts val="1701"/>
              <a:buFont typeface="Arial"/>
              <a:buChar char="•"/>
              <a:defRPr b="0" i="0" sz="1701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indent="-336614" lvl="8" marL="4114800" marR="0" rtl="0" algn="l">
              <a:lnSpc>
                <a:spcPct val="90000"/>
              </a:lnSpc>
              <a:spcBef>
                <a:spcPts val="472"/>
              </a:spcBef>
              <a:spcAft>
                <a:spcPts val="0"/>
              </a:spcAft>
              <a:buClr>
                <a:schemeClr val="dk1"/>
              </a:buClr>
              <a:buSzPts val="1701"/>
              <a:buFont typeface="Arial"/>
              <a:buChar char="•"/>
              <a:defRPr b="0" i="0" sz="1701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/>
        </p:txBody>
      </p:sp>
      <p:sp>
        <p:nvSpPr>
          <p:cNvPr id="244" name="Google Shape;244;p51"/>
          <p:cNvSpPr txBox="1"/>
          <p:nvPr>
            <p:ph idx="2" type="body"/>
          </p:nvPr>
        </p:nvSpPr>
        <p:spPr>
          <a:xfrm>
            <a:off x="6264300" y="1642860"/>
            <a:ext cx="4608512" cy="346963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-330200" lvl="1" marL="9144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-"/>
              <a:defRPr b="0" i="0" sz="16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E9A913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1F193B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&gt;"/>
              <a:defRPr b="0" i="0" sz="1400" u="none" cap="none" strike="noStrike">
                <a:solidFill>
                  <a:srgbClr val="1F193B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rgbClr val="1F193B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indent="-336614" lvl="5" marL="27432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701"/>
              <a:buFont typeface="Arial"/>
              <a:buChar char="•"/>
              <a:defRPr b="0" i="0" sz="1701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indent="-336614" lvl="6" marL="3200400" marR="0" rtl="0" algn="l">
              <a:lnSpc>
                <a:spcPct val="90000"/>
              </a:lnSpc>
              <a:spcBef>
                <a:spcPts val="472"/>
              </a:spcBef>
              <a:spcAft>
                <a:spcPts val="0"/>
              </a:spcAft>
              <a:buClr>
                <a:schemeClr val="dk1"/>
              </a:buClr>
              <a:buSzPts val="1701"/>
              <a:buFont typeface="Arial"/>
              <a:buChar char="•"/>
              <a:defRPr b="0" i="0" sz="1701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indent="-336614" lvl="7" marL="3657600" marR="0" rtl="0" algn="l">
              <a:lnSpc>
                <a:spcPct val="90000"/>
              </a:lnSpc>
              <a:spcBef>
                <a:spcPts val="472"/>
              </a:spcBef>
              <a:spcAft>
                <a:spcPts val="0"/>
              </a:spcAft>
              <a:buClr>
                <a:schemeClr val="dk1"/>
              </a:buClr>
              <a:buSzPts val="1701"/>
              <a:buFont typeface="Arial"/>
              <a:buChar char="•"/>
              <a:defRPr b="0" i="0" sz="1701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indent="-336614" lvl="8" marL="4114800" marR="0" rtl="0" algn="l">
              <a:lnSpc>
                <a:spcPct val="90000"/>
              </a:lnSpc>
              <a:spcBef>
                <a:spcPts val="472"/>
              </a:spcBef>
              <a:spcAft>
                <a:spcPts val="0"/>
              </a:spcAft>
              <a:buClr>
                <a:schemeClr val="dk1"/>
              </a:buClr>
              <a:buSzPts val="1701"/>
              <a:buFont typeface="Arial"/>
              <a:buChar char="•"/>
              <a:defRPr b="0" i="0" sz="1701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1429">
          <p15:clr>
            <a:srgbClr val="FBAE40"/>
          </p15:clr>
        </p15:guide>
        <p15:guide id="2" pos="3719">
          <p15:clr>
            <a:srgbClr val="FBAE40"/>
          </p15:clr>
        </p15:guide>
        <p15:guide id="3" pos="3538">
          <p15:clr>
            <a:srgbClr val="FBAE40"/>
          </p15:clr>
        </p15:guide>
        <p15:guide id="4" orient="horz" pos="1451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8_Two columns_citazioni">
  <p:cSld name="8_Two columns_citazioni"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52"/>
          <p:cNvSpPr/>
          <p:nvPr/>
        </p:nvSpPr>
        <p:spPr>
          <a:xfrm>
            <a:off x="5759450" y="287758"/>
            <a:ext cx="5522058" cy="5904657"/>
          </a:xfrm>
          <a:prstGeom prst="rect">
            <a:avLst/>
          </a:prstGeom>
          <a:solidFill>
            <a:srgbClr val="A92D6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932" u="none" cap="none" strike="noStrike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id="247" name="Google Shape;247;p52"/>
          <p:cNvPicPr preferRelativeResize="0"/>
          <p:nvPr/>
        </p:nvPicPr>
        <p:blipFill rotWithShape="1">
          <a:blip r:embed="rId2">
            <a:alphaModFix/>
          </a:blip>
          <a:srcRect b="0" l="0" r="49743" t="0"/>
          <a:stretch/>
        </p:blipFill>
        <p:spPr>
          <a:xfrm>
            <a:off x="-43419" y="0"/>
            <a:ext cx="5789847" cy="6480225"/>
          </a:xfrm>
          <a:prstGeom prst="rect">
            <a:avLst/>
          </a:prstGeom>
          <a:noFill/>
          <a:ln>
            <a:noFill/>
          </a:ln>
        </p:spPr>
      </p:pic>
      <p:sp>
        <p:nvSpPr>
          <p:cNvPr id="248" name="Google Shape;248;p52"/>
          <p:cNvSpPr txBox="1"/>
          <p:nvPr>
            <p:ph idx="12" type="sldNum"/>
          </p:nvPr>
        </p:nvSpPr>
        <p:spPr>
          <a:xfrm>
            <a:off x="8568556" y="5688359"/>
            <a:ext cx="2520000" cy="2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FCFBFB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FCFBFB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FCFBFB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FCFBFB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FCFBFB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FCFBFB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FCFBFB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FCFBFB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FCFBFB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  <p:sp>
        <p:nvSpPr>
          <p:cNvPr id="249" name="Google Shape;249;p52"/>
          <p:cNvSpPr txBox="1"/>
          <p:nvPr>
            <p:ph type="title"/>
          </p:nvPr>
        </p:nvSpPr>
        <p:spPr>
          <a:xfrm>
            <a:off x="431652" y="468178"/>
            <a:ext cx="4968552" cy="8995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venir"/>
              <a:buNone/>
              <a:defRPr b="1" i="0" sz="28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descr="A close up of a logo&#10;&#10;Description automatically generated" id="250" name="Google Shape;250;p5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59644" y="5467081"/>
            <a:ext cx="257968" cy="575802"/>
          </a:xfrm>
          <a:prstGeom prst="rect">
            <a:avLst/>
          </a:prstGeom>
          <a:noFill/>
          <a:ln>
            <a:noFill/>
          </a:ln>
        </p:spPr>
      </p:pic>
      <p:sp>
        <p:nvSpPr>
          <p:cNvPr id="251" name="Google Shape;251;p52"/>
          <p:cNvSpPr txBox="1"/>
          <p:nvPr>
            <p:ph idx="1" type="body"/>
          </p:nvPr>
        </p:nvSpPr>
        <p:spPr>
          <a:xfrm>
            <a:off x="791692" y="1642860"/>
            <a:ext cx="4608512" cy="346963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200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1F193B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-330200" lvl="1" marL="9144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8200"/>
              </a:buClr>
              <a:buSzPts val="1600"/>
              <a:buFont typeface="Arial"/>
              <a:buChar char="-"/>
              <a:defRPr b="0" i="0" sz="1600" u="none" cap="none" strike="noStrike">
                <a:solidFill>
                  <a:srgbClr val="1F193B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E9A913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1F193B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&gt;"/>
              <a:defRPr b="0" i="0" sz="1400" u="none" cap="none" strike="noStrike">
                <a:solidFill>
                  <a:srgbClr val="1F193B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rgbClr val="1F193B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indent="-336614" lvl="5" marL="27432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701"/>
              <a:buFont typeface="Arial"/>
              <a:buChar char="•"/>
              <a:defRPr b="0" i="0" sz="1701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indent="-336614" lvl="6" marL="3200400" marR="0" rtl="0" algn="l">
              <a:lnSpc>
                <a:spcPct val="90000"/>
              </a:lnSpc>
              <a:spcBef>
                <a:spcPts val="472"/>
              </a:spcBef>
              <a:spcAft>
                <a:spcPts val="0"/>
              </a:spcAft>
              <a:buClr>
                <a:schemeClr val="dk1"/>
              </a:buClr>
              <a:buSzPts val="1701"/>
              <a:buFont typeface="Arial"/>
              <a:buChar char="•"/>
              <a:defRPr b="0" i="0" sz="1701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indent="-336614" lvl="7" marL="3657600" marR="0" rtl="0" algn="l">
              <a:lnSpc>
                <a:spcPct val="90000"/>
              </a:lnSpc>
              <a:spcBef>
                <a:spcPts val="472"/>
              </a:spcBef>
              <a:spcAft>
                <a:spcPts val="0"/>
              </a:spcAft>
              <a:buClr>
                <a:schemeClr val="dk1"/>
              </a:buClr>
              <a:buSzPts val="1701"/>
              <a:buFont typeface="Arial"/>
              <a:buChar char="•"/>
              <a:defRPr b="0" i="0" sz="1701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indent="-336614" lvl="8" marL="4114800" marR="0" rtl="0" algn="l">
              <a:lnSpc>
                <a:spcPct val="90000"/>
              </a:lnSpc>
              <a:spcBef>
                <a:spcPts val="472"/>
              </a:spcBef>
              <a:spcAft>
                <a:spcPts val="0"/>
              </a:spcAft>
              <a:buClr>
                <a:schemeClr val="dk1"/>
              </a:buClr>
              <a:buSzPts val="1701"/>
              <a:buFont typeface="Arial"/>
              <a:buChar char="•"/>
              <a:defRPr b="0" i="0" sz="1701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/>
        </p:txBody>
      </p:sp>
      <p:sp>
        <p:nvSpPr>
          <p:cNvPr id="252" name="Google Shape;252;p52"/>
          <p:cNvSpPr txBox="1"/>
          <p:nvPr>
            <p:ph idx="2" type="body"/>
          </p:nvPr>
        </p:nvSpPr>
        <p:spPr>
          <a:xfrm>
            <a:off x="6264300" y="1642860"/>
            <a:ext cx="4608512" cy="346963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-330200" lvl="1" marL="9144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-"/>
              <a:defRPr b="0" i="0" sz="16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E9A913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1F193B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&gt;"/>
              <a:defRPr b="0" i="0" sz="1400" u="none" cap="none" strike="noStrike">
                <a:solidFill>
                  <a:srgbClr val="1F193B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rgbClr val="1F193B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indent="-336614" lvl="5" marL="27432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701"/>
              <a:buFont typeface="Arial"/>
              <a:buChar char="•"/>
              <a:defRPr b="0" i="0" sz="1701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indent="-336614" lvl="6" marL="3200400" marR="0" rtl="0" algn="l">
              <a:lnSpc>
                <a:spcPct val="90000"/>
              </a:lnSpc>
              <a:spcBef>
                <a:spcPts val="472"/>
              </a:spcBef>
              <a:spcAft>
                <a:spcPts val="0"/>
              </a:spcAft>
              <a:buClr>
                <a:schemeClr val="dk1"/>
              </a:buClr>
              <a:buSzPts val="1701"/>
              <a:buFont typeface="Arial"/>
              <a:buChar char="•"/>
              <a:defRPr b="0" i="0" sz="1701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indent="-336614" lvl="7" marL="3657600" marR="0" rtl="0" algn="l">
              <a:lnSpc>
                <a:spcPct val="90000"/>
              </a:lnSpc>
              <a:spcBef>
                <a:spcPts val="472"/>
              </a:spcBef>
              <a:spcAft>
                <a:spcPts val="0"/>
              </a:spcAft>
              <a:buClr>
                <a:schemeClr val="dk1"/>
              </a:buClr>
              <a:buSzPts val="1701"/>
              <a:buFont typeface="Arial"/>
              <a:buChar char="•"/>
              <a:defRPr b="0" i="0" sz="1701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indent="-336614" lvl="8" marL="4114800" marR="0" rtl="0" algn="l">
              <a:lnSpc>
                <a:spcPct val="90000"/>
              </a:lnSpc>
              <a:spcBef>
                <a:spcPts val="472"/>
              </a:spcBef>
              <a:spcAft>
                <a:spcPts val="0"/>
              </a:spcAft>
              <a:buClr>
                <a:schemeClr val="dk1"/>
              </a:buClr>
              <a:buSzPts val="1701"/>
              <a:buFont typeface="Arial"/>
              <a:buChar char="•"/>
              <a:defRPr b="0" i="0" sz="1701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1429">
          <p15:clr>
            <a:srgbClr val="FBAE40"/>
          </p15:clr>
        </p15:guide>
        <p15:guide id="2" pos="3719">
          <p15:clr>
            <a:srgbClr val="FBAE40"/>
          </p15:clr>
        </p15:guide>
        <p15:guide id="3" pos="3538">
          <p15:clr>
            <a:srgbClr val="FBAE40"/>
          </p15:clr>
        </p15:guide>
        <p15:guide id="4" orient="horz" pos="1451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0_Two columns_citazioni">
  <p:cSld name="10_Two columns_citazioni"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53"/>
          <p:cNvSpPr/>
          <p:nvPr/>
        </p:nvSpPr>
        <p:spPr>
          <a:xfrm>
            <a:off x="5760244" y="287758"/>
            <a:ext cx="5522058" cy="5904657"/>
          </a:xfrm>
          <a:prstGeom prst="rect">
            <a:avLst/>
          </a:prstGeom>
          <a:solidFill>
            <a:srgbClr val="F8F6F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932" u="none" cap="none" strike="noStrike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255" name="Google Shape;255;p53"/>
          <p:cNvSpPr/>
          <p:nvPr/>
        </p:nvSpPr>
        <p:spPr>
          <a:xfrm>
            <a:off x="238980" y="287758"/>
            <a:ext cx="5522058" cy="5904657"/>
          </a:xfrm>
          <a:prstGeom prst="rect">
            <a:avLst/>
          </a:prstGeom>
          <a:solidFill>
            <a:srgbClr val="FF82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932" u="none" cap="none" strike="noStrike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256" name="Google Shape;256;p53"/>
          <p:cNvSpPr txBox="1"/>
          <p:nvPr>
            <p:ph idx="12" type="sldNum"/>
          </p:nvPr>
        </p:nvSpPr>
        <p:spPr>
          <a:xfrm>
            <a:off x="8568556" y="5688359"/>
            <a:ext cx="2520000" cy="2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1F193B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1F193B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1F193B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1F193B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1F193B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1F193B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1F193B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1F193B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1F193B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  <p:sp>
        <p:nvSpPr>
          <p:cNvPr id="257" name="Google Shape;257;p53"/>
          <p:cNvSpPr txBox="1"/>
          <p:nvPr>
            <p:ph type="title"/>
          </p:nvPr>
        </p:nvSpPr>
        <p:spPr>
          <a:xfrm>
            <a:off x="6048276" y="468178"/>
            <a:ext cx="4968552" cy="8995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venir"/>
              <a:buNone/>
              <a:defRPr b="1" i="0" sz="28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8" name="Google Shape;258;p53"/>
          <p:cNvSpPr txBox="1"/>
          <p:nvPr>
            <p:ph idx="1" type="body"/>
          </p:nvPr>
        </p:nvSpPr>
        <p:spPr>
          <a:xfrm>
            <a:off x="6336588" y="1642860"/>
            <a:ext cx="4680240" cy="346963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200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1F193B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-330200" lvl="1" marL="9144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8200"/>
              </a:buClr>
              <a:buSzPts val="1600"/>
              <a:buFont typeface="Arial"/>
              <a:buChar char="-"/>
              <a:defRPr b="0" i="0" sz="1600" u="none" cap="none" strike="noStrike">
                <a:solidFill>
                  <a:srgbClr val="1F193B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E9A913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1F193B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&gt;"/>
              <a:defRPr b="0" i="0" sz="1400" u="none" cap="none" strike="noStrike">
                <a:solidFill>
                  <a:srgbClr val="1F193B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rgbClr val="1F193B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indent="-336614" lvl="5" marL="27432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701"/>
              <a:buFont typeface="Arial"/>
              <a:buChar char="•"/>
              <a:defRPr b="0" i="0" sz="1701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indent="-336614" lvl="6" marL="3200400" marR="0" rtl="0" algn="l">
              <a:lnSpc>
                <a:spcPct val="90000"/>
              </a:lnSpc>
              <a:spcBef>
                <a:spcPts val="472"/>
              </a:spcBef>
              <a:spcAft>
                <a:spcPts val="0"/>
              </a:spcAft>
              <a:buClr>
                <a:schemeClr val="dk1"/>
              </a:buClr>
              <a:buSzPts val="1701"/>
              <a:buFont typeface="Arial"/>
              <a:buChar char="•"/>
              <a:defRPr b="0" i="0" sz="1701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indent="-336614" lvl="7" marL="3657600" marR="0" rtl="0" algn="l">
              <a:lnSpc>
                <a:spcPct val="90000"/>
              </a:lnSpc>
              <a:spcBef>
                <a:spcPts val="472"/>
              </a:spcBef>
              <a:spcAft>
                <a:spcPts val="0"/>
              </a:spcAft>
              <a:buClr>
                <a:schemeClr val="dk1"/>
              </a:buClr>
              <a:buSzPts val="1701"/>
              <a:buFont typeface="Arial"/>
              <a:buChar char="•"/>
              <a:defRPr b="0" i="0" sz="1701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indent="-336614" lvl="8" marL="4114800" marR="0" rtl="0" algn="l">
              <a:lnSpc>
                <a:spcPct val="90000"/>
              </a:lnSpc>
              <a:spcBef>
                <a:spcPts val="472"/>
              </a:spcBef>
              <a:spcAft>
                <a:spcPts val="0"/>
              </a:spcAft>
              <a:buClr>
                <a:schemeClr val="dk1"/>
              </a:buClr>
              <a:buSzPts val="1701"/>
              <a:buFont typeface="Arial"/>
              <a:buChar char="•"/>
              <a:defRPr b="0" i="0" sz="1701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/>
        </p:txBody>
      </p:sp>
      <p:pic>
        <p:nvPicPr>
          <p:cNvPr id="259" name="Google Shape;259;p5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99428" y="5544343"/>
            <a:ext cx="175422" cy="520419"/>
          </a:xfrm>
          <a:prstGeom prst="rect">
            <a:avLst/>
          </a:prstGeom>
          <a:noFill/>
          <a:ln>
            <a:noFill/>
          </a:ln>
        </p:spPr>
      </p:pic>
      <p:sp>
        <p:nvSpPr>
          <p:cNvPr id="260" name="Google Shape;260;p53"/>
          <p:cNvSpPr txBox="1"/>
          <p:nvPr>
            <p:ph idx="2" type="body"/>
          </p:nvPr>
        </p:nvSpPr>
        <p:spPr>
          <a:xfrm>
            <a:off x="695753" y="1642860"/>
            <a:ext cx="4608512" cy="346963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-330200" lvl="1" marL="9144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-"/>
              <a:defRPr b="0" i="0" sz="16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E9A913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1F193B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&gt;"/>
              <a:defRPr b="0" i="0" sz="1400" u="none" cap="none" strike="noStrike">
                <a:solidFill>
                  <a:srgbClr val="1F193B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rgbClr val="1F193B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indent="-336614" lvl="5" marL="27432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701"/>
              <a:buFont typeface="Arial"/>
              <a:buChar char="•"/>
              <a:defRPr b="0" i="0" sz="1701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indent="-336614" lvl="6" marL="3200400" marR="0" rtl="0" algn="l">
              <a:lnSpc>
                <a:spcPct val="90000"/>
              </a:lnSpc>
              <a:spcBef>
                <a:spcPts val="472"/>
              </a:spcBef>
              <a:spcAft>
                <a:spcPts val="0"/>
              </a:spcAft>
              <a:buClr>
                <a:schemeClr val="dk1"/>
              </a:buClr>
              <a:buSzPts val="1701"/>
              <a:buFont typeface="Arial"/>
              <a:buChar char="•"/>
              <a:defRPr b="0" i="0" sz="1701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indent="-336614" lvl="7" marL="3657600" marR="0" rtl="0" algn="l">
              <a:lnSpc>
                <a:spcPct val="90000"/>
              </a:lnSpc>
              <a:spcBef>
                <a:spcPts val="472"/>
              </a:spcBef>
              <a:spcAft>
                <a:spcPts val="0"/>
              </a:spcAft>
              <a:buClr>
                <a:schemeClr val="dk1"/>
              </a:buClr>
              <a:buSzPts val="1701"/>
              <a:buFont typeface="Arial"/>
              <a:buChar char="•"/>
              <a:defRPr b="0" i="0" sz="1701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indent="-336614" lvl="8" marL="4114800" marR="0" rtl="0" algn="l">
              <a:lnSpc>
                <a:spcPct val="90000"/>
              </a:lnSpc>
              <a:spcBef>
                <a:spcPts val="472"/>
              </a:spcBef>
              <a:spcAft>
                <a:spcPts val="0"/>
              </a:spcAft>
              <a:buClr>
                <a:schemeClr val="dk1"/>
              </a:buClr>
              <a:buSzPts val="1701"/>
              <a:buFont typeface="Arial"/>
              <a:buChar char="•"/>
              <a:defRPr b="0" i="0" sz="1701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1429">
          <p15:clr>
            <a:srgbClr val="FBAE40"/>
          </p15:clr>
        </p15:guide>
        <p15:guide id="2" pos="3719">
          <p15:clr>
            <a:srgbClr val="FBAE40"/>
          </p15:clr>
        </p15:guide>
        <p15:guide id="3" pos="3538">
          <p15:clr>
            <a:srgbClr val="FBAE40"/>
          </p15:clr>
        </p15:guide>
        <p15:guide id="4" orient="horz" pos="1451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1_Two columns_citazioni">
  <p:cSld name="21_Two columns_citazioni"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54"/>
          <p:cNvSpPr/>
          <p:nvPr/>
        </p:nvSpPr>
        <p:spPr>
          <a:xfrm>
            <a:off x="5760244" y="287758"/>
            <a:ext cx="5522058" cy="5904657"/>
          </a:xfrm>
          <a:prstGeom prst="rect">
            <a:avLst/>
          </a:prstGeom>
          <a:solidFill>
            <a:srgbClr val="F8F6F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932" u="none" cap="none" strike="noStrike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263" name="Google Shape;263;p54"/>
          <p:cNvSpPr txBox="1"/>
          <p:nvPr>
            <p:ph idx="12" type="sldNum"/>
          </p:nvPr>
        </p:nvSpPr>
        <p:spPr>
          <a:xfrm>
            <a:off x="8568556" y="5688359"/>
            <a:ext cx="2520000" cy="2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1F193B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1F193B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1F193B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1F193B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1F193B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1F193B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1F193B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1F193B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1F193B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  <p:sp>
        <p:nvSpPr>
          <p:cNvPr id="264" name="Google Shape;264;p54"/>
          <p:cNvSpPr txBox="1"/>
          <p:nvPr>
            <p:ph type="title"/>
          </p:nvPr>
        </p:nvSpPr>
        <p:spPr>
          <a:xfrm>
            <a:off x="6048276" y="468178"/>
            <a:ext cx="4968552" cy="8995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venir"/>
              <a:buNone/>
              <a:defRPr b="1" i="0" sz="28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5" name="Google Shape;265;p54"/>
          <p:cNvSpPr txBox="1"/>
          <p:nvPr>
            <p:ph idx="1" type="body"/>
          </p:nvPr>
        </p:nvSpPr>
        <p:spPr>
          <a:xfrm>
            <a:off x="6336588" y="1642860"/>
            <a:ext cx="4680240" cy="346963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200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1F193B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-330200" lvl="1" marL="9144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8200"/>
              </a:buClr>
              <a:buSzPts val="1600"/>
              <a:buFont typeface="Arial"/>
              <a:buChar char="-"/>
              <a:defRPr b="0" i="0" sz="1600" u="none" cap="none" strike="noStrike">
                <a:solidFill>
                  <a:srgbClr val="1F193B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E9A913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1F193B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&gt;"/>
              <a:defRPr b="0" i="0" sz="1400" u="none" cap="none" strike="noStrike">
                <a:solidFill>
                  <a:srgbClr val="1F193B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rgbClr val="1F193B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indent="-336614" lvl="5" marL="27432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701"/>
              <a:buFont typeface="Arial"/>
              <a:buChar char="•"/>
              <a:defRPr b="0" i="0" sz="1701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indent="-336614" lvl="6" marL="3200400" marR="0" rtl="0" algn="l">
              <a:lnSpc>
                <a:spcPct val="90000"/>
              </a:lnSpc>
              <a:spcBef>
                <a:spcPts val="472"/>
              </a:spcBef>
              <a:spcAft>
                <a:spcPts val="0"/>
              </a:spcAft>
              <a:buClr>
                <a:schemeClr val="dk1"/>
              </a:buClr>
              <a:buSzPts val="1701"/>
              <a:buFont typeface="Arial"/>
              <a:buChar char="•"/>
              <a:defRPr b="0" i="0" sz="1701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indent="-336614" lvl="7" marL="3657600" marR="0" rtl="0" algn="l">
              <a:lnSpc>
                <a:spcPct val="90000"/>
              </a:lnSpc>
              <a:spcBef>
                <a:spcPts val="472"/>
              </a:spcBef>
              <a:spcAft>
                <a:spcPts val="0"/>
              </a:spcAft>
              <a:buClr>
                <a:schemeClr val="dk1"/>
              </a:buClr>
              <a:buSzPts val="1701"/>
              <a:buFont typeface="Arial"/>
              <a:buChar char="•"/>
              <a:defRPr b="0" i="0" sz="1701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indent="-336614" lvl="8" marL="4114800" marR="0" rtl="0" algn="l">
              <a:lnSpc>
                <a:spcPct val="90000"/>
              </a:lnSpc>
              <a:spcBef>
                <a:spcPts val="472"/>
              </a:spcBef>
              <a:spcAft>
                <a:spcPts val="0"/>
              </a:spcAft>
              <a:buClr>
                <a:schemeClr val="dk1"/>
              </a:buClr>
              <a:buSzPts val="1701"/>
              <a:buFont typeface="Arial"/>
              <a:buChar char="•"/>
              <a:defRPr b="0" i="0" sz="1701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/>
        </p:txBody>
      </p:sp>
      <p:pic>
        <p:nvPicPr>
          <p:cNvPr id="266" name="Google Shape;266;p5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99428" y="5544343"/>
            <a:ext cx="175422" cy="520419"/>
          </a:xfrm>
          <a:prstGeom prst="rect">
            <a:avLst/>
          </a:prstGeom>
          <a:noFill/>
          <a:ln>
            <a:noFill/>
          </a:ln>
        </p:spPr>
      </p:pic>
      <p:sp>
        <p:nvSpPr>
          <p:cNvPr id="267" name="Google Shape;267;p54"/>
          <p:cNvSpPr/>
          <p:nvPr>
            <p:ph idx="2" type="pic"/>
          </p:nvPr>
        </p:nvSpPr>
        <p:spPr>
          <a:xfrm>
            <a:off x="251517" y="287758"/>
            <a:ext cx="5522058" cy="5904654"/>
          </a:xfrm>
          <a:prstGeom prst="rect">
            <a:avLst/>
          </a:prstGeom>
          <a:noFill/>
          <a:ln>
            <a:noFill/>
          </a:ln>
        </p:spPr>
      </p:sp>
      <p:pic>
        <p:nvPicPr>
          <p:cNvPr id="268" name="Google Shape;268;p5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51828" y="5696743"/>
            <a:ext cx="175422" cy="5204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1429">
          <p15:clr>
            <a:srgbClr val="FBAE40"/>
          </p15:clr>
        </p15:guide>
        <p15:guide id="2" pos="3719">
          <p15:clr>
            <a:srgbClr val="FBAE40"/>
          </p15:clr>
        </p15:guide>
        <p15:guide id="3" pos="3538">
          <p15:clr>
            <a:srgbClr val="FBAE40"/>
          </p15:clr>
        </p15:guide>
        <p15:guide id="4" orient="horz" pos="1451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1_Two columns_citazioni">
  <p:cSld name="11_Two columns_citazioni"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55"/>
          <p:cNvSpPr/>
          <p:nvPr/>
        </p:nvSpPr>
        <p:spPr>
          <a:xfrm>
            <a:off x="5760244" y="287758"/>
            <a:ext cx="5522058" cy="5904657"/>
          </a:xfrm>
          <a:prstGeom prst="rect">
            <a:avLst/>
          </a:prstGeom>
          <a:solidFill>
            <a:srgbClr val="F8F6F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932" u="none" cap="none" strike="noStrike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271" name="Google Shape;271;p55"/>
          <p:cNvSpPr/>
          <p:nvPr/>
        </p:nvSpPr>
        <p:spPr>
          <a:xfrm>
            <a:off x="238980" y="287758"/>
            <a:ext cx="5522058" cy="5904657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932" u="none" cap="none" strike="noStrike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272" name="Google Shape;272;p55"/>
          <p:cNvSpPr txBox="1"/>
          <p:nvPr>
            <p:ph idx="12" type="sldNum"/>
          </p:nvPr>
        </p:nvSpPr>
        <p:spPr>
          <a:xfrm>
            <a:off x="8568556" y="5688359"/>
            <a:ext cx="2520000" cy="2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1F193B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1F193B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1F193B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1F193B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1F193B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1F193B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1F193B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1F193B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1F193B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  <p:sp>
        <p:nvSpPr>
          <p:cNvPr id="273" name="Google Shape;273;p55"/>
          <p:cNvSpPr txBox="1"/>
          <p:nvPr>
            <p:ph type="title"/>
          </p:nvPr>
        </p:nvSpPr>
        <p:spPr>
          <a:xfrm>
            <a:off x="6120004" y="468178"/>
            <a:ext cx="4968552" cy="8995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venir"/>
              <a:buNone/>
              <a:defRPr b="1" i="0" sz="28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4" name="Google Shape;274;p55"/>
          <p:cNvSpPr txBox="1"/>
          <p:nvPr>
            <p:ph idx="1" type="body"/>
          </p:nvPr>
        </p:nvSpPr>
        <p:spPr>
          <a:xfrm>
            <a:off x="6408316" y="1642860"/>
            <a:ext cx="4680239" cy="346963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200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1F193B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-330200" lvl="1" marL="9144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8200"/>
              </a:buClr>
              <a:buSzPts val="1600"/>
              <a:buFont typeface="Arial"/>
              <a:buChar char="-"/>
              <a:defRPr b="0" i="0" sz="1600" u="none" cap="none" strike="noStrike">
                <a:solidFill>
                  <a:srgbClr val="1F193B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E9A913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1F193B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&gt;"/>
              <a:defRPr b="0" i="0" sz="1400" u="none" cap="none" strike="noStrike">
                <a:solidFill>
                  <a:srgbClr val="1F193B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rgbClr val="1F193B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indent="-336614" lvl="5" marL="27432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701"/>
              <a:buFont typeface="Arial"/>
              <a:buChar char="•"/>
              <a:defRPr b="0" i="0" sz="1701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indent="-336614" lvl="6" marL="3200400" marR="0" rtl="0" algn="l">
              <a:lnSpc>
                <a:spcPct val="90000"/>
              </a:lnSpc>
              <a:spcBef>
                <a:spcPts val="472"/>
              </a:spcBef>
              <a:spcAft>
                <a:spcPts val="0"/>
              </a:spcAft>
              <a:buClr>
                <a:schemeClr val="dk1"/>
              </a:buClr>
              <a:buSzPts val="1701"/>
              <a:buFont typeface="Arial"/>
              <a:buChar char="•"/>
              <a:defRPr b="0" i="0" sz="1701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indent="-336614" lvl="7" marL="3657600" marR="0" rtl="0" algn="l">
              <a:lnSpc>
                <a:spcPct val="90000"/>
              </a:lnSpc>
              <a:spcBef>
                <a:spcPts val="472"/>
              </a:spcBef>
              <a:spcAft>
                <a:spcPts val="0"/>
              </a:spcAft>
              <a:buClr>
                <a:schemeClr val="dk1"/>
              </a:buClr>
              <a:buSzPts val="1701"/>
              <a:buFont typeface="Arial"/>
              <a:buChar char="•"/>
              <a:defRPr b="0" i="0" sz="1701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indent="-336614" lvl="8" marL="4114800" marR="0" rtl="0" algn="l">
              <a:lnSpc>
                <a:spcPct val="90000"/>
              </a:lnSpc>
              <a:spcBef>
                <a:spcPts val="472"/>
              </a:spcBef>
              <a:spcAft>
                <a:spcPts val="0"/>
              </a:spcAft>
              <a:buClr>
                <a:schemeClr val="dk1"/>
              </a:buClr>
              <a:buSzPts val="1701"/>
              <a:buFont typeface="Arial"/>
              <a:buChar char="•"/>
              <a:defRPr b="0" i="0" sz="1701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/>
        </p:txBody>
      </p:sp>
      <p:pic>
        <p:nvPicPr>
          <p:cNvPr id="275" name="Google Shape;275;p5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99428" y="5544343"/>
            <a:ext cx="175422" cy="520419"/>
          </a:xfrm>
          <a:prstGeom prst="rect">
            <a:avLst/>
          </a:prstGeom>
          <a:noFill/>
          <a:ln>
            <a:noFill/>
          </a:ln>
        </p:spPr>
      </p:pic>
      <p:sp>
        <p:nvSpPr>
          <p:cNvPr id="276" name="Google Shape;276;p55"/>
          <p:cNvSpPr txBox="1"/>
          <p:nvPr>
            <p:ph idx="2" type="body"/>
          </p:nvPr>
        </p:nvSpPr>
        <p:spPr>
          <a:xfrm>
            <a:off x="695753" y="1642860"/>
            <a:ext cx="4608512" cy="346963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-330200" lvl="1" marL="9144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-"/>
              <a:defRPr b="0" i="0" sz="16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E9A913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1F193B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&gt;"/>
              <a:defRPr b="0" i="0" sz="1400" u="none" cap="none" strike="noStrike">
                <a:solidFill>
                  <a:srgbClr val="1F193B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rgbClr val="1F193B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indent="-336614" lvl="5" marL="27432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701"/>
              <a:buFont typeface="Arial"/>
              <a:buChar char="•"/>
              <a:defRPr b="0" i="0" sz="1701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indent="-336614" lvl="6" marL="3200400" marR="0" rtl="0" algn="l">
              <a:lnSpc>
                <a:spcPct val="90000"/>
              </a:lnSpc>
              <a:spcBef>
                <a:spcPts val="472"/>
              </a:spcBef>
              <a:spcAft>
                <a:spcPts val="0"/>
              </a:spcAft>
              <a:buClr>
                <a:schemeClr val="dk1"/>
              </a:buClr>
              <a:buSzPts val="1701"/>
              <a:buFont typeface="Arial"/>
              <a:buChar char="•"/>
              <a:defRPr b="0" i="0" sz="1701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indent="-336614" lvl="7" marL="3657600" marR="0" rtl="0" algn="l">
              <a:lnSpc>
                <a:spcPct val="90000"/>
              </a:lnSpc>
              <a:spcBef>
                <a:spcPts val="472"/>
              </a:spcBef>
              <a:spcAft>
                <a:spcPts val="0"/>
              </a:spcAft>
              <a:buClr>
                <a:schemeClr val="dk1"/>
              </a:buClr>
              <a:buSzPts val="1701"/>
              <a:buFont typeface="Arial"/>
              <a:buChar char="•"/>
              <a:defRPr b="0" i="0" sz="1701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indent="-336614" lvl="8" marL="4114800" marR="0" rtl="0" algn="l">
              <a:lnSpc>
                <a:spcPct val="90000"/>
              </a:lnSpc>
              <a:spcBef>
                <a:spcPts val="472"/>
              </a:spcBef>
              <a:spcAft>
                <a:spcPts val="0"/>
              </a:spcAft>
              <a:buClr>
                <a:schemeClr val="dk1"/>
              </a:buClr>
              <a:buSzPts val="1701"/>
              <a:buFont typeface="Arial"/>
              <a:buChar char="•"/>
              <a:defRPr b="0" i="0" sz="1701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1429">
          <p15:clr>
            <a:srgbClr val="FBAE40"/>
          </p15:clr>
        </p15:guide>
        <p15:guide id="2" pos="3719">
          <p15:clr>
            <a:srgbClr val="FBAE40"/>
          </p15:clr>
        </p15:guide>
        <p15:guide id="3" pos="3538">
          <p15:clr>
            <a:srgbClr val="FBAE40"/>
          </p15:clr>
        </p15:guide>
        <p15:guide id="4" orient="horz" pos="1451">
          <p15:clr>
            <a:srgbClr val="FBAE4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9_Two columns_citazioni">
  <p:cSld name="19_Two columns_citazioni"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56"/>
          <p:cNvSpPr/>
          <p:nvPr/>
        </p:nvSpPr>
        <p:spPr>
          <a:xfrm>
            <a:off x="5760244" y="287758"/>
            <a:ext cx="5522058" cy="5904657"/>
          </a:xfrm>
          <a:prstGeom prst="rect">
            <a:avLst/>
          </a:prstGeom>
          <a:solidFill>
            <a:srgbClr val="F8F6F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932" u="none" cap="none" strike="noStrike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279" name="Google Shape;279;p56"/>
          <p:cNvSpPr/>
          <p:nvPr/>
        </p:nvSpPr>
        <p:spPr>
          <a:xfrm>
            <a:off x="238980" y="287758"/>
            <a:ext cx="5522058" cy="5904657"/>
          </a:xfrm>
          <a:prstGeom prst="rect">
            <a:avLst/>
          </a:prstGeom>
          <a:solidFill>
            <a:srgbClr val="64A9C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932" u="none" cap="none" strike="noStrike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280" name="Google Shape;280;p56"/>
          <p:cNvSpPr txBox="1"/>
          <p:nvPr>
            <p:ph idx="12" type="sldNum"/>
          </p:nvPr>
        </p:nvSpPr>
        <p:spPr>
          <a:xfrm>
            <a:off x="8568556" y="5688359"/>
            <a:ext cx="2520000" cy="2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1F193B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1F193B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1F193B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1F193B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1F193B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1F193B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1F193B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1F193B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1F193B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  <p:sp>
        <p:nvSpPr>
          <p:cNvPr id="281" name="Google Shape;281;p56"/>
          <p:cNvSpPr txBox="1"/>
          <p:nvPr>
            <p:ph type="title"/>
          </p:nvPr>
        </p:nvSpPr>
        <p:spPr>
          <a:xfrm>
            <a:off x="6120004" y="468178"/>
            <a:ext cx="4968552" cy="8995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venir"/>
              <a:buNone/>
              <a:defRPr b="1" i="0" sz="28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2" name="Google Shape;282;p56"/>
          <p:cNvSpPr txBox="1"/>
          <p:nvPr>
            <p:ph idx="1" type="body"/>
          </p:nvPr>
        </p:nvSpPr>
        <p:spPr>
          <a:xfrm>
            <a:off x="6408316" y="1642860"/>
            <a:ext cx="4680239" cy="346963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200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1F193B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-330200" lvl="1" marL="9144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8200"/>
              </a:buClr>
              <a:buSzPts val="1600"/>
              <a:buFont typeface="Arial"/>
              <a:buChar char="-"/>
              <a:defRPr b="0" i="0" sz="1600" u="none" cap="none" strike="noStrike">
                <a:solidFill>
                  <a:srgbClr val="1F193B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E9A913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1F193B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&gt;"/>
              <a:defRPr b="0" i="0" sz="1400" u="none" cap="none" strike="noStrike">
                <a:solidFill>
                  <a:srgbClr val="1F193B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rgbClr val="1F193B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indent="-336614" lvl="5" marL="27432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701"/>
              <a:buFont typeface="Arial"/>
              <a:buChar char="•"/>
              <a:defRPr b="0" i="0" sz="1701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indent="-336614" lvl="6" marL="3200400" marR="0" rtl="0" algn="l">
              <a:lnSpc>
                <a:spcPct val="90000"/>
              </a:lnSpc>
              <a:spcBef>
                <a:spcPts val="472"/>
              </a:spcBef>
              <a:spcAft>
                <a:spcPts val="0"/>
              </a:spcAft>
              <a:buClr>
                <a:schemeClr val="dk1"/>
              </a:buClr>
              <a:buSzPts val="1701"/>
              <a:buFont typeface="Arial"/>
              <a:buChar char="•"/>
              <a:defRPr b="0" i="0" sz="1701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indent="-336614" lvl="7" marL="3657600" marR="0" rtl="0" algn="l">
              <a:lnSpc>
                <a:spcPct val="90000"/>
              </a:lnSpc>
              <a:spcBef>
                <a:spcPts val="472"/>
              </a:spcBef>
              <a:spcAft>
                <a:spcPts val="0"/>
              </a:spcAft>
              <a:buClr>
                <a:schemeClr val="dk1"/>
              </a:buClr>
              <a:buSzPts val="1701"/>
              <a:buFont typeface="Arial"/>
              <a:buChar char="•"/>
              <a:defRPr b="0" i="0" sz="1701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indent="-336614" lvl="8" marL="4114800" marR="0" rtl="0" algn="l">
              <a:lnSpc>
                <a:spcPct val="90000"/>
              </a:lnSpc>
              <a:spcBef>
                <a:spcPts val="472"/>
              </a:spcBef>
              <a:spcAft>
                <a:spcPts val="0"/>
              </a:spcAft>
              <a:buClr>
                <a:schemeClr val="dk1"/>
              </a:buClr>
              <a:buSzPts val="1701"/>
              <a:buFont typeface="Arial"/>
              <a:buChar char="•"/>
              <a:defRPr b="0" i="0" sz="1701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/>
        </p:txBody>
      </p:sp>
      <p:pic>
        <p:nvPicPr>
          <p:cNvPr id="283" name="Google Shape;283;p5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99428" y="5544343"/>
            <a:ext cx="175422" cy="520419"/>
          </a:xfrm>
          <a:prstGeom prst="rect">
            <a:avLst/>
          </a:prstGeom>
          <a:noFill/>
          <a:ln>
            <a:noFill/>
          </a:ln>
        </p:spPr>
      </p:pic>
      <p:sp>
        <p:nvSpPr>
          <p:cNvPr id="284" name="Google Shape;284;p56"/>
          <p:cNvSpPr txBox="1"/>
          <p:nvPr>
            <p:ph idx="2" type="body"/>
          </p:nvPr>
        </p:nvSpPr>
        <p:spPr>
          <a:xfrm>
            <a:off x="695753" y="1642860"/>
            <a:ext cx="4608512" cy="346963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-330200" lvl="1" marL="9144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-"/>
              <a:defRPr b="0" i="0" sz="16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E9A913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1F193B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&gt;"/>
              <a:defRPr b="0" i="0" sz="1400" u="none" cap="none" strike="noStrike">
                <a:solidFill>
                  <a:srgbClr val="1F193B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rgbClr val="1F193B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indent="-336614" lvl="5" marL="27432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701"/>
              <a:buFont typeface="Arial"/>
              <a:buChar char="•"/>
              <a:defRPr b="0" i="0" sz="1701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indent="-336614" lvl="6" marL="3200400" marR="0" rtl="0" algn="l">
              <a:lnSpc>
                <a:spcPct val="90000"/>
              </a:lnSpc>
              <a:spcBef>
                <a:spcPts val="472"/>
              </a:spcBef>
              <a:spcAft>
                <a:spcPts val="0"/>
              </a:spcAft>
              <a:buClr>
                <a:schemeClr val="dk1"/>
              </a:buClr>
              <a:buSzPts val="1701"/>
              <a:buFont typeface="Arial"/>
              <a:buChar char="•"/>
              <a:defRPr b="0" i="0" sz="1701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indent="-336614" lvl="7" marL="3657600" marR="0" rtl="0" algn="l">
              <a:lnSpc>
                <a:spcPct val="90000"/>
              </a:lnSpc>
              <a:spcBef>
                <a:spcPts val="472"/>
              </a:spcBef>
              <a:spcAft>
                <a:spcPts val="0"/>
              </a:spcAft>
              <a:buClr>
                <a:schemeClr val="dk1"/>
              </a:buClr>
              <a:buSzPts val="1701"/>
              <a:buFont typeface="Arial"/>
              <a:buChar char="•"/>
              <a:defRPr b="0" i="0" sz="1701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indent="-336614" lvl="8" marL="4114800" marR="0" rtl="0" algn="l">
              <a:lnSpc>
                <a:spcPct val="90000"/>
              </a:lnSpc>
              <a:spcBef>
                <a:spcPts val="472"/>
              </a:spcBef>
              <a:spcAft>
                <a:spcPts val="0"/>
              </a:spcAft>
              <a:buClr>
                <a:schemeClr val="dk1"/>
              </a:buClr>
              <a:buSzPts val="1701"/>
              <a:buFont typeface="Arial"/>
              <a:buChar char="•"/>
              <a:defRPr b="0" i="0" sz="1701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1429">
          <p15:clr>
            <a:srgbClr val="FBAE40"/>
          </p15:clr>
        </p15:guide>
        <p15:guide id="2" pos="3719">
          <p15:clr>
            <a:srgbClr val="FBAE40"/>
          </p15:clr>
        </p15:guide>
        <p15:guide id="3" pos="3538">
          <p15:clr>
            <a:srgbClr val="FBAE40"/>
          </p15:clr>
        </p15:guide>
        <p15:guide id="4" orient="horz" pos="1451">
          <p15:clr>
            <a:srgbClr val="FBAE4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0_Two columns_citazioni">
  <p:cSld name="20_Two columns_citazioni"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57"/>
          <p:cNvSpPr/>
          <p:nvPr/>
        </p:nvSpPr>
        <p:spPr>
          <a:xfrm>
            <a:off x="5760244" y="287758"/>
            <a:ext cx="5522058" cy="5904657"/>
          </a:xfrm>
          <a:prstGeom prst="rect">
            <a:avLst/>
          </a:prstGeom>
          <a:solidFill>
            <a:srgbClr val="F8F6F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932" u="none" cap="none" strike="noStrike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287" name="Google Shape;287;p57"/>
          <p:cNvSpPr/>
          <p:nvPr/>
        </p:nvSpPr>
        <p:spPr>
          <a:xfrm>
            <a:off x="238980" y="287758"/>
            <a:ext cx="5522058" cy="5904657"/>
          </a:xfrm>
          <a:prstGeom prst="rect">
            <a:avLst/>
          </a:prstGeom>
          <a:solidFill>
            <a:srgbClr val="A92D6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932" u="none" cap="none" strike="noStrike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288" name="Google Shape;288;p57"/>
          <p:cNvSpPr txBox="1"/>
          <p:nvPr>
            <p:ph idx="12" type="sldNum"/>
          </p:nvPr>
        </p:nvSpPr>
        <p:spPr>
          <a:xfrm>
            <a:off x="8568556" y="5688359"/>
            <a:ext cx="2520000" cy="2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1F193B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1F193B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1F193B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1F193B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1F193B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1F193B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1F193B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1F193B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1F193B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  <p:sp>
        <p:nvSpPr>
          <p:cNvPr id="289" name="Google Shape;289;p57"/>
          <p:cNvSpPr txBox="1"/>
          <p:nvPr>
            <p:ph type="title"/>
          </p:nvPr>
        </p:nvSpPr>
        <p:spPr>
          <a:xfrm>
            <a:off x="6120004" y="468178"/>
            <a:ext cx="4968552" cy="8995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venir"/>
              <a:buNone/>
              <a:defRPr b="1" i="0" sz="28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0" name="Google Shape;290;p57"/>
          <p:cNvSpPr txBox="1"/>
          <p:nvPr>
            <p:ph idx="1" type="body"/>
          </p:nvPr>
        </p:nvSpPr>
        <p:spPr>
          <a:xfrm>
            <a:off x="6408316" y="1642860"/>
            <a:ext cx="4680239" cy="346963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200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1F193B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-330200" lvl="1" marL="9144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8200"/>
              </a:buClr>
              <a:buSzPts val="1600"/>
              <a:buFont typeface="Arial"/>
              <a:buChar char="-"/>
              <a:defRPr b="0" i="0" sz="1600" u="none" cap="none" strike="noStrike">
                <a:solidFill>
                  <a:srgbClr val="1F193B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E9A913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1F193B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&gt;"/>
              <a:defRPr b="0" i="0" sz="1400" u="none" cap="none" strike="noStrike">
                <a:solidFill>
                  <a:srgbClr val="1F193B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rgbClr val="1F193B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indent="-336614" lvl="5" marL="27432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701"/>
              <a:buFont typeface="Arial"/>
              <a:buChar char="•"/>
              <a:defRPr b="0" i="0" sz="1701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indent="-336614" lvl="6" marL="3200400" marR="0" rtl="0" algn="l">
              <a:lnSpc>
                <a:spcPct val="90000"/>
              </a:lnSpc>
              <a:spcBef>
                <a:spcPts val="472"/>
              </a:spcBef>
              <a:spcAft>
                <a:spcPts val="0"/>
              </a:spcAft>
              <a:buClr>
                <a:schemeClr val="dk1"/>
              </a:buClr>
              <a:buSzPts val="1701"/>
              <a:buFont typeface="Arial"/>
              <a:buChar char="•"/>
              <a:defRPr b="0" i="0" sz="1701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indent="-336614" lvl="7" marL="3657600" marR="0" rtl="0" algn="l">
              <a:lnSpc>
                <a:spcPct val="90000"/>
              </a:lnSpc>
              <a:spcBef>
                <a:spcPts val="472"/>
              </a:spcBef>
              <a:spcAft>
                <a:spcPts val="0"/>
              </a:spcAft>
              <a:buClr>
                <a:schemeClr val="dk1"/>
              </a:buClr>
              <a:buSzPts val="1701"/>
              <a:buFont typeface="Arial"/>
              <a:buChar char="•"/>
              <a:defRPr b="0" i="0" sz="1701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indent="-336614" lvl="8" marL="4114800" marR="0" rtl="0" algn="l">
              <a:lnSpc>
                <a:spcPct val="90000"/>
              </a:lnSpc>
              <a:spcBef>
                <a:spcPts val="472"/>
              </a:spcBef>
              <a:spcAft>
                <a:spcPts val="0"/>
              </a:spcAft>
              <a:buClr>
                <a:schemeClr val="dk1"/>
              </a:buClr>
              <a:buSzPts val="1701"/>
              <a:buFont typeface="Arial"/>
              <a:buChar char="•"/>
              <a:defRPr b="0" i="0" sz="1701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/>
        </p:txBody>
      </p:sp>
      <p:pic>
        <p:nvPicPr>
          <p:cNvPr id="291" name="Google Shape;291;p5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99428" y="5544343"/>
            <a:ext cx="175422" cy="520419"/>
          </a:xfrm>
          <a:prstGeom prst="rect">
            <a:avLst/>
          </a:prstGeom>
          <a:noFill/>
          <a:ln>
            <a:noFill/>
          </a:ln>
        </p:spPr>
      </p:pic>
      <p:sp>
        <p:nvSpPr>
          <p:cNvPr id="292" name="Google Shape;292;p57"/>
          <p:cNvSpPr txBox="1"/>
          <p:nvPr>
            <p:ph idx="2" type="body"/>
          </p:nvPr>
        </p:nvSpPr>
        <p:spPr>
          <a:xfrm>
            <a:off x="695753" y="1642860"/>
            <a:ext cx="4608512" cy="346963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-330200" lvl="1" marL="9144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-"/>
              <a:defRPr b="0" i="0" sz="16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E9A913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1F193B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&gt;"/>
              <a:defRPr b="0" i="0" sz="1400" u="none" cap="none" strike="noStrike">
                <a:solidFill>
                  <a:srgbClr val="1F193B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rgbClr val="1F193B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indent="-336614" lvl="5" marL="27432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701"/>
              <a:buFont typeface="Arial"/>
              <a:buChar char="•"/>
              <a:defRPr b="0" i="0" sz="1701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indent="-336614" lvl="6" marL="3200400" marR="0" rtl="0" algn="l">
              <a:lnSpc>
                <a:spcPct val="90000"/>
              </a:lnSpc>
              <a:spcBef>
                <a:spcPts val="472"/>
              </a:spcBef>
              <a:spcAft>
                <a:spcPts val="0"/>
              </a:spcAft>
              <a:buClr>
                <a:schemeClr val="dk1"/>
              </a:buClr>
              <a:buSzPts val="1701"/>
              <a:buFont typeface="Arial"/>
              <a:buChar char="•"/>
              <a:defRPr b="0" i="0" sz="1701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indent="-336614" lvl="7" marL="3657600" marR="0" rtl="0" algn="l">
              <a:lnSpc>
                <a:spcPct val="90000"/>
              </a:lnSpc>
              <a:spcBef>
                <a:spcPts val="472"/>
              </a:spcBef>
              <a:spcAft>
                <a:spcPts val="0"/>
              </a:spcAft>
              <a:buClr>
                <a:schemeClr val="dk1"/>
              </a:buClr>
              <a:buSzPts val="1701"/>
              <a:buFont typeface="Arial"/>
              <a:buChar char="•"/>
              <a:defRPr b="0" i="0" sz="1701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indent="-336614" lvl="8" marL="4114800" marR="0" rtl="0" algn="l">
              <a:lnSpc>
                <a:spcPct val="90000"/>
              </a:lnSpc>
              <a:spcBef>
                <a:spcPts val="472"/>
              </a:spcBef>
              <a:spcAft>
                <a:spcPts val="0"/>
              </a:spcAft>
              <a:buClr>
                <a:schemeClr val="dk1"/>
              </a:buClr>
              <a:buSzPts val="1701"/>
              <a:buFont typeface="Arial"/>
              <a:buChar char="•"/>
              <a:defRPr b="0" i="0" sz="1701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1429">
          <p15:clr>
            <a:srgbClr val="FBAE40"/>
          </p15:clr>
        </p15:guide>
        <p15:guide id="2" pos="3719">
          <p15:clr>
            <a:srgbClr val="FBAE40"/>
          </p15:clr>
        </p15:guide>
        <p15:guide id="3" pos="3538">
          <p15:clr>
            <a:srgbClr val="FBAE40"/>
          </p15:clr>
        </p15:guide>
        <p15:guide id="4" orient="horz" pos="1451">
          <p15:clr>
            <a:srgbClr val="FBAE4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_Two columns_neutral">
  <p:cSld name="5_Two columns_neutral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58"/>
          <p:cNvSpPr txBox="1"/>
          <p:nvPr>
            <p:ph idx="12" type="sldNum"/>
          </p:nvPr>
        </p:nvSpPr>
        <p:spPr>
          <a:xfrm>
            <a:off x="8568556" y="5688359"/>
            <a:ext cx="2520000" cy="2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1F193B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1F193B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1F193B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1F193B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1F193B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1F193B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1F193B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1F193B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1F193B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  <p:sp>
        <p:nvSpPr>
          <p:cNvPr id="295" name="Google Shape;295;p58"/>
          <p:cNvSpPr txBox="1"/>
          <p:nvPr>
            <p:ph type="title"/>
          </p:nvPr>
        </p:nvSpPr>
        <p:spPr>
          <a:xfrm>
            <a:off x="431652" y="468178"/>
            <a:ext cx="10656904" cy="5758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venir"/>
              <a:buNone/>
              <a:defRPr b="1" i="0" sz="28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6" name="Google Shape;296;p58"/>
          <p:cNvSpPr txBox="1"/>
          <p:nvPr>
            <p:ph idx="1" type="body"/>
          </p:nvPr>
        </p:nvSpPr>
        <p:spPr>
          <a:xfrm>
            <a:off x="1007716" y="1642860"/>
            <a:ext cx="4320480" cy="346963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200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1F193B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-330200" lvl="1" marL="9144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FF8200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1F193B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indent="-330200" lvl="2" marL="1371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FF8200"/>
              </a:buClr>
              <a:buSzPts val="1600"/>
              <a:buFont typeface="Arial"/>
              <a:buChar char="-"/>
              <a:defRPr b="0" i="0" sz="1600" u="none" cap="none" strike="noStrike">
                <a:solidFill>
                  <a:srgbClr val="1F193B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&gt;"/>
              <a:defRPr b="0" i="0" sz="1400" u="none" cap="none" strike="noStrike">
                <a:solidFill>
                  <a:srgbClr val="1F193B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rgbClr val="1F193B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indent="-336614" lvl="5" marL="27432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701"/>
              <a:buFont typeface="Arial"/>
              <a:buChar char="•"/>
              <a:defRPr b="0" i="0" sz="1701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indent="-336614" lvl="6" marL="3200400" marR="0" rtl="0" algn="l">
              <a:lnSpc>
                <a:spcPct val="90000"/>
              </a:lnSpc>
              <a:spcBef>
                <a:spcPts val="472"/>
              </a:spcBef>
              <a:spcAft>
                <a:spcPts val="0"/>
              </a:spcAft>
              <a:buClr>
                <a:schemeClr val="dk1"/>
              </a:buClr>
              <a:buSzPts val="1701"/>
              <a:buFont typeface="Arial"/>
              <a:buChar char="•"/>
              <a:defRPr b="0" i="0" sz="1701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indent="-336614" lvl="7" marL="3657600" marR="0" rtl="0" algn="l">
              <a:lnSpc>
                <a:spcPct val="90000"/>
              </a:lnSpc>
              <a:spcBef>
                <a:spcPts val="472"/>
              </a:spcBef>
              <a:spcAft>
                <a:spcPts val="0"/>
              </a:spcAft>
              <a:buClr>
                <a:schemeClr val="dk1"/>
              </a:buClr>
              <a:buSzPts val="1701"/>
              <a:buFont typeface="Arial"/>
              <a:buChar char="•"/>
              <a:defRPr b="0" i="0" sz="1701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indent="-336614" lvl="8" marL="4114800" marR="0" rtl="0" algn="l">
              <a:lnSpc>
                <a:spcPct val="90000"/>
              </a:lnSpc>
              <a:spcBef>
                <a:spcPts val="472"/>
              </a:spcBef>
              <a:spcAft>
                <a:spcPts val="0"/>
              </a:spcAft>
              <a:buClr>
                <a:schemeClr val="dk1"/>
              </a:buClr>
              <a:buSzPts val="1701"/>
              <a:buFont typeface="Arial"/>
              <a:buChar char="•"/>
              <a:defRPr b="0" i="0" sz="1701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/>
        </p:txBody>
      </p:sp>
      <p:sp>
        <p:nvSpPr>
          <p:cNvPr id="297" name="Google Shape;297;p58"/>
          <p:cNvSpPr txBox="1"/>
          <p:nvPr>
            <p:ph idx="2" type="body"/>
          </p:nvPr>
        </p:nvSpPr>
        <p:spPr>
          <a:xfrm>
            <a:off x="6167544" y="1642860"/>
            <a:ext cx="4320480" cy="346963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200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1F193B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E9A913"/>
              </a:buClr>
              <a:buSzPts val="1600"/>
              <a:buFont typeface="NTR"/>
              <a:buNone/>
              <a:defRPr b="0" i="0" sz="1600" u="none" cap="none" strike="noStrike">
                <a:solidFill>
                  <a:srgbClr val="1F193B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indent="-330200" lvl="2" marL="13716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FF8200"/>
              </a:buClr>
              <a:buSzPts val="1600"/>
              <a:buFont typeface="Arial"/>
              <a:buChar char="-"/>
              <a:defRPr b="0" i="0" sz="1600" u="none" cap="none" strike="noStrike">
                <a:solidFill>
                  <a:srgbClr val="1F193B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&gt;"/>
              <a:defRPr b="0" i="0" sz="1400" u="none" cap="none" strike="noStrike">
                <a:solidFill>
                  <a:srgbClr val="1F193B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rgbClr val="1F193B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indent="-336614" lvl="5" marL="27432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701"/>
              <a:buFont typeface="Arial"/>
              <a:buChar char="•"/>
              <a:defRPr b="0" i="0" sz="1701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indent="-336614" lvl="6" marL="3200400" marR="0" rtl="0" algn="l">
              <a:lnSpc>
                <a:spcPct val="90000"/>
              </a:lnSpc>
              <a:spcBef>
                <a:spcPts val="472"/>
              </a:spcBef>
              <a:spcAft>
                <a:spcPts val="0"/>
              </a:spcAft>
              <a:buClr>
                <a:schemeClr val="dk1"/>
              </a:buClr>
              <a:buSzPts val="1701"/>
              <a:buFont typeface="Arial"/>
              <a:buChar char="•"/>
              <a:defRPr b="0" i="0" sz="1701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indent="-336614" lvl="7" marL="3657600" marR="0" rtl="0" algn="l">
              <a:lnSpc>
                <a:spcPct val="90000"/>
              </a:lnSpc>
              <a:spcBef>
                <a:spcPts val="472"/>
              </a:spcBef>
              <a:spcAft>
                <a:spcPts val="0"/>
              </a:spcAft>
              <a:buClr>
                <a:schemeClr val="dk1"/>
              </a:buClr>
              <a:buSzPts val="1701"/>
              <a:buFont typeface="Arial"/>
              <a:buChar char="•"/>
              <a:defRPr b="0" i="0" sz="1701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indent="-336614" lvl="8" marL="4114800" marR="0" rtl="0" algn="l">
              <a:lnSpc>
                <a:spcPct val="90000"/>
              </a:lnSpc>
              <a:spcBef>
                <a:spcPts val="472"/>
              </a:spcBef>
              <a:spcAft>
                <a:spcPts val="0"/>
              </a:spcAft>
              <a:buClr>
                <a:schemeClr val="dk1"/>
              </a:buClr>
              <a:buSzPts val="1701"/>
              <a:buFont typeface="Arial"/>
              <a:buChar char="•"/>
              <a:defRPr b="0" i="0" sz="1701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1429">
          <p15:clr>
            <a:srgbClr val="FBAE40"/>
          </p15:clr>
        </p15:guide>
        <p15:guide id="2" pos="3719">
          <p15:clr>
            <a:srgbClr val="FBAE40"/>
          </p15:clr>
        </p15:guide>
        <p15:guide id="3" pos="3538">
          <p15:clr>
            <a:srgbClr val="FBAE40"/>
          </p15:clr>
        </p15:guide>
        <p15:guide id="4" orient="horz" pos="1451">
          <p15:clr>
            <a:srgbClr val="FBAE4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6_Two columns_neutral">
  <p:cSld name="6_Two columns_neutral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59"/>
          <p:cNvSpPr txBox="1"/>
          <p:nvPr>
            <p:ph idx="12" type="sldNum"/>
          </p:nvPr>
        </p:nvSpPr>
        <p:spPr>
          <a:xfrm>
            <a:off x="8568556" y="5688359"/>
            <a:ext cx="2520000" cy="2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1F193B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1F193B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1F193B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1F193B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1F193B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1F193B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1F193B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1F193B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1F193B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  <p:sp>
        <p:nvSpPr>
          <p:cNvPr id="300" name="Google Shape;300;p59"/>
          <p:cNvSpPr txBox="1"/>
          <p:nvPr>
            <p:ph type="title"/>
          </p:nvPr>
        </p:nvSpPr>
        <p:spPr>
          <a:xfrm>
            <a:off x="431652" y="468178"/>
            <a:ext cx="10656904" cy="5758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venir"/>
              <a:buNone/>
              <a:defRPr b="1" i="0" sz="28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1" name="Google Shape;301;p59"/>
          <p:cNvSpPr txBox="1"/>
          <p:nvPr>
            <p:ph idx="1" type="body"/>
          </p:nvPr>
        </p:nvSpPr>
        <p:spPr>
          <a:xfrm>
            <a:off x="1007716" y="1642860"/>
            <a:ext cx="4320480" cy="346963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200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1F193B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-330200" lvl="1" marL="9144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FF8200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1F193B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indent="-330200" lvl="2" marL="1371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FF8200"/>
              </a:buClr>
              <a:buSzPts val="1600"/>
              <a:buFont typeface="Arial"/>
              <a:buChar char="-"/>
              <a:defRPr b="0" i="0" sz="1600" u="none" cap="none" strike="noStrike">
                <a:solidFill>
                  <a:srgbClr val="1F193B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&gt;"/>
              <a:defRPr b="0" i="0" sz="1400" u="none" cap="none" strike="noStrike">
                <a:solidFill>
                  <a:srgbClr val="1F193B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rgbClr val="1F193B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indent="-336614" lvl="5" marL="27432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701"/>
              <a:buFont typeface="Arial"/>
              <a:buChar char="•"/>
              <a:defRPr b="0" i="0" sz="1701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indent="-336614" lvl="6" marL="3200400" marR="0" rtl="0" algn="l">
              <a:lnSpc>
                <a:spcPct val="90000"/>
              </a:lnSpc>
              <a:spcBef>
                <a:spcPts val="472"/>
              </a:spcBef>
              <a:spcAft>
                <a:spcPts val="0"/>
              </a:spcAft>
              <a:buClr>
                <a:schemeClr val="dk1"/>
              </a:buClr>
              <a:buSzPts val="1701"/>
              <a:buFont typeface="Arial"/>
              <a:buChar char="•"/>
              <a:defRPr b="0" i="0" sz="1701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indent="-336614" lvl="7" marL="3657600" marR="0" rtl="0" algn="l">
              <a:lnSpc>
                <a:spcPct val="90000"/>
              </a:lnSpc>
              <a:spcBef>
                <a:spcPts val="472"/>
              </a:spcBef>
              <a:spcAft>
                <a:spcPts val="0"/>
              </a:spcAft>
              <a:buClr>
                <a:schemeClr val="dk1"/>
              </a:buClr>
              <a:buSzPts val="1701"/>
              <a:buFont typeface="Arial"/>
              <a:buChar char="•"/>
              <a:defRPr b="0" i="0" sz="1701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indent="-336614" lvl="8" marL="4114800" marR="0" rtl="0" algn="l">
              <a:lnSpc>
                <a:spcPct val="90000"/>
              </a:lnSpc>
              <a:spcBef>
                <a:spcPts val="472"/>
              </a:spcBef>
              <a:spcAft>
                <a:spcPts val="0"/>
              </a:spcAft>
              <a:buClr>
                <a:schemeClr val="dk1"/>
              </a:buClr>
              <a:buSzPts val="1701"/>
              <a:buFont typeface="Arial"/>
              <a:buChar char="•"/>
              <a:defRPr b="0" i="0" sz="1701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/>
        </p:txBody>
      </p:sp>
      <p:sp>
        <p:nvSpPr>
          <p:cNvPr id="302" name="Google Shape;302;p59"/>
          <p:cNvSpPr txBox="1"/>
          <p:nvPr>
            <p:ph idx="2" type="body"/>
          </p:nvPr>
        </p:nvSpPr>
        <p:spPr>
          <a:xfrm>
            <a:off x="6167544" y="1642860"/>
            <a:ext cx="4320480" cy="346963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200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1F193B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E9A913"/>
              </a:buClr>
              <a:buSzPts val="1600"/>
              <a:buFont typeface="NTR"/>
              <a:buNone/>
              <a:defRPr b="0" i="0" sz="1600" u="none" cap="none" strike="noStrike">
                <a:solidFill>
                  <a:srgbClr val="1F193B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indent="-330200" lvl="2" marL="13716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FF8200"/>
              </a:buClr>
              <a:buSzPts val="1600"/>
              <a:buFont typeface="Arial"/>
              <a:buChar char="-"/>
              <a:defRPr b="0" i="0" sz="1600" u="none" cap="none" strike="noStrike">
                <a:solidFill>
                  <a:srgbClr val="1F193B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&gt;"/>
              <a:defRPr b="0" i="0" sz="1400" u="none" cap="none" strike="noStrike">
                <a:solidFill>
                  <a:srgbClr val="1F193B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rgbClr val="1F193B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indent="-336614" lvl="5" marL="27432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701"/>
              <a:buFont typeface="Arial"/>
              <a:buChar char="•"/>
              <a:defRPr b="0" i="0" sz="1701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indent="-336614" lvl="6" marL="3200400" marR="0" rtl="0" algn="l">
              <a:lnSpc>
                <a:spcPct val="90000"/>
              </a:lnSpc>
              <a:spcBef>
                <a:spcPts val="472"/>
              </a:spcBef>
              <a:spcAft>
                <a:spcPts val="0"/>
              </a:spcAft>
              <a:buClr>
                <a:schemeClr val="dk1"/>
              </a:buClr>
              <a:buSzPts val="1701"/>
              <a:buFont typeface="Arial"/>
              <a:buChar char="•"/>
              <a:defRPr b="0" i="0" sz="1701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indent="-336614" lvl="7" marL="3657600" marR="0" rtl="0" algn="l">
              <a:lnSpc>
                <a:spcPct val="90000"/>
              </a:lnSpc>
              <a:spcBef>
                <a:spcPts val="472"/>
              </a:spcBef>
              <a:spcAft>
                <a:spcPts val="0"/>
              </a:spcAft>
              <a:buClr>
                <a:schemeClr val="dk1"/>
              </a:buClr>
              <a:buSzPts val="1701"/>
              <a:buFont typeface="Arial"/>
              <a:buChar char="•"/>
              <a:defRPr b="0" i="0" sz="1701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indent="-336614" lvl="8" marL="4114800" marR="0" rtl="0" algn="l">
              <a:lnSpc>
                <a:spcPct val="90000"/>
              </a:lnSpc>
              <a:spcBef>
                <a:spcPts val="472"/>
              </a:spcBef>
              <a:spcAft>
                <a:spcPts val="0"/>
              </a:spcAft>
              <a:buClr>
                <a:schemeClr val="dk1"/>
              </a:buClr>
              <a:buSzPts val="1701"/>
              <a:buFont typeface="Arial"/>
              <a:buChar char="•"/>
              <a:defRPr b="0" i="0" sz="1701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1429">
          <p15:clr>
            <a:srgbClr val="FBAE40"/>
          </p15:clr>
        </p15:guide>
        <p15:guide id="2" pos="3719">
          <p15:clr>
            <a:srgbClr val="FBAE40"/>
          </p15:clr>
        </p15:guide>
        <p15:guide id="3" pos="3538">
          <p15:clr>
            <a:srgbClr val="FBAE40"/>
          </p15:clr>
        </p15:guide>
        <p15:guide id="4" orient="horz" pos="1451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ography">
  <p:cSld name="Biography"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60"/>
          <p:cNvSpPr txBox="1"/>
          <p:nvPr>
            <p:ph idx="12" type="sldNum"/>
          </p:nvPr>
        </p:nvSpPr>
        <p:spPr>
          <a:xfrm>
            <a:off x="8568556" y="5688359"/>
            <a:ext cx="2520000" cy="2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1F193B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1F193B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1F193B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1F193B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1F193B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1F193B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1F193B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1F193B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1F193B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  <p:sp>
        <p:nvSpPr>
          <p:cNvPr id="305" name="Google Shape;305;p60"/>
          <p:cNvSpPr txBox="1"/>
          <p:nvPr>
            <p:ph type="title"/>
          </p:nvPr>
        </p:nvSpPr>
        <p:spPr>
          <a:xfrm>
            <a:off x="431652" y="468178"/>
            <a:ext cx="10656904" cy="5758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venir"/>
              <a:buNone/>
              <a:defRPr b="1" i="0" sz="28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6" name="Google Shape;306;p60"/>
          <p:cNvSpPr/>
          <p:nvPr>
            <p:ph idx="2" type="pic"/>
          </p:nvPr>
        </p:nvSpPr>
        <p:spPr>
          <a:xfrm>
            <a:off x="6912372" y="1413953"/>
            <a:ext cx="2447924" cy="3338302"/>
          </a:xfrm>
          <a:prstGeom prst="rect">
            <a:avLst/>
          </a:prstGeom>
          <a:noFill/>
          <a:ln>
            <a:noFill/>
          </a:ln>
        </p:spPr>
      </p:sp>
      <p:sp>
        <p:nvSpPr>
          <p:cNvPr id="307" name="Google Shape;307;p60"/>
          <p:cNvSpPr txBox="1"/>
          <p:nvPr>
            <p:ph idx="1" type="body"/>
          </p:nvPr>
        </p:nvSpPr>
        <p:spPr>
          <a:xfrm>
            <a:off x="935708" y="1439863"/>
            <a:ext cx="5760367" cy="36724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9A913"/>
              </a:buClr>
              <a:buSzPts val="1400"/>
              <a:buFont typeface="NTR"/>
              <a:buNone/>
              <a:defRPr b="0" i="0" sz="1400" u="none" cap="none" strike="noStrike">
                <a:solidFill>
                  <a:srgbClr val="1D112A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E9A913"/>
              </a:buClr>
              <a:buSzPts val="1400"/>
              <a:buFont typeface="NTR"/>
              <a:buNone/>
              <a:defRPr b="1" i="0" sz="1400" u="none" cap="none" strike="noStrike">
                <a:solidFill>
                  <a:srgbClr val="1C1914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E9A913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1D112A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indent="-304800" lvl="3" marL="18288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Arial"/>
              <a:buChar char="&gt;"/>
              <a:defRPr b="0" i="0" sz="1200" u="none" cap="none" strike="noStrike">
                <a:solidFill>
                  <a:srgbClr val="1D112A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indent="-304800" lvl="4" marL="22860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Arial"/>
              <a:buChar char="–"/>
              <a:defRPr b="0" i="0" sz="1200" u="none" cap="none" strike="noStrike">
                <a:solidFill>
                  <a:srgbClr val="1D112A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indent="-336614" lvl="5" marL="27432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701"/>
              <a:buFont typeface="Arial"/>
              <a:buChar char="•"/>
              <a:defRPr b="0" i="0" sz="1701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indent="-336614" lvl="6" marL="3200400" marR="0" rtl="0" algn="l">
              <a:lnSpc>
                <a:spcPct val="90000"/>
              </a:lnSpc>
              <a:spcBef>
                <a:spcPts val="472"/>
              </a:spcBef>
              <a:spcAft>
                <a:spcPts val="0"/>
              </a:spcAft>
              <a:buClr>
                <a:schemeClr val="dk1"/>
              </a:buClr>
              <a:buSzPts val="1701"/>
              <a:buFont typeface="Arial"/>
              <a:buChar char="•"/>
              <a:defRPr b="0" i="0" sz="1701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indent="-336614" lvl="7" marL="3657600" marR="0" rtl="0" algn="l">
              <a:lnSpc>
                <a:spcPct val="90000"/>
              </a:lnSpc>
              <a:spcBef>
                <a:spcPts val="472"/>
              </a:spcBef>
              <a:spcAft>
                <a:spcPts val="0"/>
              </a:spcAft>
              <a:buClr>
                <a:schemeClr val="dk1"/>
              </a:buClr>
              <a:buSzPts val="1701"/>
              <a:buFont typeface="Arial"/>
              <a:buChar char="•"/>
              <a:defRPr b="0" i="0" sz="1701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indent="-336614" lvl="8" marL="4114800" marR="0" rtl="0" algn="l">
              <a:lnSpc>
                <a:spcPct val="90000"/>
              </a:lnSpc>
              <a:spcBef>
                <a:spcPts val="472"/>
              </a:spcBef>
              <a:spcAft>
                <a:spcPts val="0"/>
              </a:spcAft>
              <a:buClr>
                <a:schemeClr val="dk1"/>
              </a:buClr>
              <a:buSzPts val="1701"/>
              <a:buFont typeface="Arial"/>
              <a:buChar char="•"/>
              <a:defRPr b="0" i="0" sz="1701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/>
        </p:txBody>
      </p:sp>
      <p:sp>
        <p:nvSpPr>
          <p:cNvPr id="308" name="Google Shape;308;p60"/>
          <p:cNvSpPr txBox="1"/>
          <p:nvPr>
            <p:ph idx="3" type="body"/>
          </p:nvPr>
        </p:nvSpPr>
        <p:spPr>
          <a:xfrm>
            <a:off x="6840364" y="4980504"/>
            <a:ext cx="3384376" cy="2834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9A913"/>
              </a:buClr>
              <a:buSzPts val="1400"/>
              <a:buFont typeface="NTR"/>
              <a:buNone/>
              <a:defRPr b="1" i="0" sz="1400" u="none" cap="none" strike="noStrike">
                <a:solidFill>
                  <a:srgbClr val="1D112A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E9A913"/>
              </a:buClr>
              <a:buSzPts val="1000"/>
              <a:buFont typeface="NTR"/>
              <a:buNone/>
              <a:defRPr b="0" i="0" sz="1000" u="none" cap="none" strike="noStrike">
                <a:solidFill>
                  <a:srgbClr val="1D112A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E9A913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1D112A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indent="-330200" lvl="3" marL="18288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&gt;"/>
              <a:defRPr b="0" i="0" sz="1600" u="none" cap="none" strike="noStrike">
                <a:solidFill>
                  <a:srgbClr val="1D112A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indent="-330200" lvl="4" marL="22860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rgbClr val="1D112A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indent="-336614" lvl="5" marL="27432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701"/>
              <a:buFont typeface="Arial"/>
              <a:buChar char="•"/>
              <a:defRPr b="0" i="0" sz="1701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indent="-336614" lvl="6" marL="3200400" marR="0" rtl="0" algn="l">
              <a:lnSpc>
                <a:spcPct val="90000"/>
              </a:lnSpc>
              <a:spcBef>
                <a:spcPts val="472"/>
              </a:spcBef>
              <a:spcAft>
                <a:spcPts val="0"/>
              </a:spcAft>
              <a:buClr>
                <a:schemeClr val="dk1"/>
              </a:buClr>
              <a:buSzPts val="1701"/>
              <a:buFont typeface="Arial"/>
              <a:buChar char="•"/>
              <a:defRPr b="0" i="0" sz="1701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indent="-336614" lvl="7" marL="3657600" marR="0" rtl="0" algn="l">
              <a:lnSpc>
                <a:spcPct val="90000"/>
              </a:lnSpc>
              <a:spcBef>
                <a:spcPts val="472"/>
              </a:spcBef>
              <a:spcAft>
                <a:spcPts val="0"/>
              </a:spcAft>
              <a:buClr>
                <a:schemeClr val="dk1"/>
              </a:buClr>
              <a:buSzPts val="1701"/>
              <a:buFont typeface="Arial"/>
              <a:buChar char="•"/>
              <a:defRPr b="0" i="0" sz="1701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indent="-336614" lvl="8" marL="4114800" marR="0" rtl="0" algn="l">
              <a:lnSpc>
                <a:spcPct val="90000"/>
              </a:lnSpc>
              <a:spcBef>
                <a:spcPts val="472"/>
              </a:spcBef>
              <a:spcAft>
                <a:spcPts val="0"/>
              </a:spcAft>
              <a:buClr>
                <a:schemeClr val="dk1"/>
              </a:buClr>
              <a:buSzPts val="1701"/>
              <a:buFont typeface="Arial"/>
              <a:buChar char="•"/>
              <a:defRPr b="0" i="0" sz="1701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/>
        </p:txBody>
      </p:sp>
      <p:sp>
        <p:nvSpPr>
          <p:cNvPr id="309" name="Google Shape;309;p60"/>
          <p:cNvSpPr txBox="1"/>
          <p:nvPr>
            <p:ph idx="4" type="body"/>
          </p:nvPr>
        </p:nvSpPr>
        <p:spPr>
          <a:xfrm>
            <a:off x="6840364" y="5288979"/>
            <a:ext cx="3384376" cy="6153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9A913"/>
              </a:buClr>
              <a:buSzPts val="1200"/>
              <a:buFont typeface="NTR"/>
              <a:buNone/>
              <a:defRPr b="0" i="0" sz="1200" u="none" cap="none" strike="noStrike">
                <a:solidFill>
                  <a:srgbClr val="1D112A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E9A913"/>
              </a:buClr>
              <a:buSzPts val="1200"/>
              <a:buFont typeface="NTR"/>
              <a:buNone/>
              <a:defRPr b="0" i="0" sz="1200" u="none" cap="none" strike="noStrike">
                <a:solidFill>
                  <a:srgbClr val="1D112A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E9A913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1D112A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indent="-330200" lvl="3" marL="18288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&gt;"/>
              <a:defRPr b="0" i="0" sz="1600" u="none" cap="none" strike="noStrike">
                <a:solidFill>
                  <a:srgbClr val="1D112A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indent="-330200" lvl="4" marL="22860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rgbClr val="1D112A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indent="-336614" lvl="5" marL="27432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701"/>
              <a:buFont typeface="Arial"/>
              <a:buChar char="•"/>
              <a:defRPr b="0" i="0" sz="1701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indent="-336614" lvl="6" marL="3200400" marR="0" rtl="0" algn="l">
              <a:lnSpc>
                <a:spcPct val="90000"/>
              </a:lnSpc>
              <a:spcBef>
                <a:spcPts val="472"/>
              </a:spcBef>
              <a:spcAft>
                <a:spcPts val="0"/>
              </a:spcAft>
              <a:buClr>
                <a:schemeClr val="dk1"/>
              </a:buClr>
              <a:buSzPts val="1701"/>
              <a:buFont typeface="Arial"/>
              <a:buChar char="•"/>
              <a:defRPr b="0" i="0" sz="1701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indent="-336614" lvl="7" marL="3657600" marR="0" rtl="0" algn="l">
              <a:lnSpc>
                <a:spcPct val="90000"/>
              </a:lnSpc>
              <a:spcBef>
                <a:spcPts val="472"/>
              </a:spcBef>
              <a:spcAft>
                <a:spcPts val="0"/>
              </a:spcAft>
              <a:buClr>
                <a:schemeClr val="dk1"/>
              </a:buClr>
              <a:buSzPts val="1701"/>
              <a:buFont typeface="Arial"/>
              <a:buChar char="•"/>
              <a:defRPr b="0" i="0" sz="1701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indent="-336614" lvl="8" marL="4114800" marR="0" rtl="0" algn="l">
              <a:lnSpc>
                <a:spcPct val="90000"/>
              </a:lnSpc>
              <a:spcBef>
                <a:spcPts val="472"/>
              </a:spcBef>
              <a:spcAft>
                <a:spcPts val="0"/>
              </a:spcAft>
              <a:buClr>
                <a:schemeClr val="dk1"/>
              </a:buClr>
              <a:buSzPts val="1701"/>
              <a:buFont typeface="Arial"/>
              <a:buChar char="•"/>
              <a:defRPr b="0" i="0" sz="1701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1429">
          <p15:clr>
            <a:srgbClr val="FBAE40"/>
          </p15:clr>
        </p15:guide>
        <p15:guide id="2" pos="3719">
          <p15:clr>
            <a:srgbClr val="FBAE40"/>
          </p15:clr>
        </p15:guide>
        <p15:guide id="3" pos="3538">
          <p15:clr>
            <a:srgbClr val="FBAE40"/>
          </p15:clr>
        </p15:guide>
        <p15:guide id="4" orient="horz" pos="145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ront cover_Blu">
  <p:cSld name="Front cover_Blu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6"/>
          <p:cNvSpPr txBox="1"/>
          <p:nvPr>
            <p:ph idx="1" type="body"/>
          </p:nvPr>
        </p:nvSpPr>
        <p:spPr>
          <a:xfrm>
            <a:off x="725045" y="2736031"/>
            <a:ext cx="5538583" cy="17354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9A913"/>
              </a:buClr>
              <a:buSzPts val="3200"/>
              <a:buFont typeface="NTR"/>
              <a:buNone/>
              <a:defRPr b="1" i="0" sz="32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E9A913"/>
              </a:buClr>
              <a:buSzPts val="4000"/>
              <a:buFont typeface="NTR"/>
              <a:buNone/>
              <a:defRPr b="1" i="0" sz="40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E9A913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indent="-304800" lvl="3" marL="18288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Arial"/>
              <a:buChar char="&gt;"/>
              <a:defRPr b="0" i="0" sz="12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indent="-304800" lvl="4" marL="22860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Arial"/>
              <a:buChar char="–"/>
              <a:defRPr b="0" i="0" sz="12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indent="-336614" lvl="5" marL="27432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701"/>
              <a:buFont typeface="Arial"/>
              <a:buChar char="•"/>
              <a:defRPr b="0" i="0" sz="1701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indent="-336614" lvl="6" marL="3200400" marR="0" rtl="0" algn="l">
              <a:lnSpc>
                <a:spcPct val="90000"/>
              </a:lnSpc>
              <a:spcBef>
                <a:spcPts val="472"/>
              </a:spcBef>
              <a:spcAft>
                <a:spcPts val="0"/>
              </a:spcAft>
              <a:buClr>
                <a:schemeClr val="dk1"/>
              </a:buClr>
              <a:buSzPts val="1701"/>
              <a:buFont typeface="Arial"/>
              <a:buChar char="•"/>
              <a:defRPr b="0" i="0" sz="1701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indent="-336614" lvl="7" marL="3657600" marR="0" rtl="0" algn="l">
              <a:lnSpc>
                <a:spcPct val="90000"/>
              </a:lnSpc>
              <a:spcBef>
                <a:spcPts val="472"/>
              </a:spcBef>
              <a:spcAft>
                <a:spcPts val="0"/>
              </a:spcAft>
              <a:buClr>
                <a:schemeClr val="dk1"/>
              </a:buClr>
              <a:buSzPts val="1701"/>
              <a:buFont typeface="Arial"/>
              <a:buChar char="•"/>
              <a:defRPr b="0" i="0" sz="1701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indent="-336614" lvl="8" marL="4114800" marR="0" rtl="0" algn="l">
              <a:lnSpc>
                <a:spcPct val="90000"/>
              </a:lnSpc>
              <a:spcBef>
                <a:spcPts val="472"/>
              </a:spcBef>
              <a:spcAft>
                <a:spcPts val="0"/>
              </a:spcAft>
              <a:buClr>
                <a:schemeClr val="dk1"/>
              </a:buClr>
              <a:buSzPts val="1701"/>
              <a:buFont typeface="Arial"/>
              <a:buChar char="•"/>
              <a:defRPr b="0" i="0" sz="1701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/>
        </p:txBody>
      </p:sp>
      <p:sp>
        <p:nvSpPr>
          <p:cNvPr id="32" name="Google Shape;32;p16"/>
          <p:cNvSpPr txBox="1"/>
          <p:nvPr>
            <p:ph idx="2" type="body"/>
          </p:nvPr>
        </p:nvSpPr>
        <p:spPr>
          <a:xfrm>
            <a:off x="724320" y="5292459"/>
            <a:ext cx="5539255" cy="3667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9A913"/>
              </a:buClr>
              <a:buSzPts val="1400"/>
              <a:buFont typeface="NTR"/>
              <a:buNone/>
              <a:defRPr b="0" i="0" sz="1400" u="none" cap="none" strike="noStrike">
                <a:solidFill>
                  <a:srgbClr val="FF8200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E9A913"/>
              </a:buClr>
              <a:buSzPts val="1400"/>
              <a:buFont typeface="NTR"/>
              <a:buNone/>
              <a:defRPr b="1" i="0" sz="1400" u="none" cap="none" strike="noStrike">
                <a:solidFill>
                  <a:srgbClr val="1C1914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E9A913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1D112A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indent="-304800" lvl="3" marL="18288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Arial"/>
              <a:buChar char="&gt;"/>
              <a:defRPr b="0" i="0" sz="1200" u="none" cap="none" strike="noStrike">
                <a:solidFill>
                  <a:srgbClr val="1D112A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indent="-304800" lvl="4" marL="22860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Arial"/>
              <a:buChar char="–"/>
              <a:defRPr b="0" i="0" sz="1200" u="none" cap="none" strike="noStrike">
                <a:solidFill>
                  <a:srgbClr val="1D112A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indent="-336614" lvl="5" marL="27432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701"/>
              <a:buFont typeface="Arial"/>
              <a:buChar char="•"/>
              <a:defRPr b="0" i="0" sz="1701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indent="-336614" lvl="6" marL="3200400" marR="0" rtl="0" algn="l">
              <a:lnSpc>
                <a:spcPct val="90000"/>
              </a:lnSpc>
              <a:spcBef>
                <a:spcPts val="472"/>
              </a:spcBef>
              <a:spcAft>
                <a:spcPts val="0"/>
              </a:spcAft>
              <a:buClr>
                <a:schemeClr val="dk1"/>
              </a:buClr>
              <a:buSzPts val="1701"/>
              <a:buFont typeface="Arial"/>
              <a:buChar char="•"/>
              <a:defRPr b="0" i="0" sz="1701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indent="-336614" lvl="7" marL="3657600" marR="0" rtl="0" algn="l">
              <a:lnSpc>
                <a:spcPct val="90000"/>
              </a:lnSpc>
              <a:spcBef>
                <a:spcPts val="472"/>
              </a:spcBef>
              <a:spcAft>
                <a:spcPts val="0"/>
              </a:spcAft>
              <a:buClr>
                <a:schemeClr val="dk1"/>
              </a:buClr>
              <a:buSzPts val="1701"/>
              <a:buFont typeface="Arial"/>
              <a:buChar char="•"/>
              <a:defRPr b="0" i="0" sz="1701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indent="-336614" lvl="8" marL="4114800" marR="0" rtl="0" algn="l">
              <a:lnSpc>
                <a:spcPct val="90000"/>
              </a:lnSpc>
              <a:spcBef>
                <a:spcPts val="472"/>
              </a:spcBef>
              <a:spcAft>
                <a:spcPts val="0"/>
              </a:spcAft>
              <a:buClr>
                <a:schemeClr val="dk1"/>
              </a:buClr>
              <a:buSzPts val="1701"/>
              <a:buFont typeface="Arial"/>
              <a:buChar char="•"/>
              <a:defRPr b="0" i="0" sz="1701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/>
        </p:txBody>
      </p:sp>
      <p:sp>
        <p:nvSpPr>
          <p:cNvPr id="33" name="Google Shape;33;p16"/>
          <p:cNvSpPr txBox="1"/>
          <p:nvPr>
            <p:ph idx="3" type="body"/>
          </p:nvPr>
        </p:nvSpPr>
        <p:spPr>
          <a:xfrm>
            <a:off x="725045" y="4546988"/>
            <a:ext cx="5539255" cy="6864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9A913"/>
              </a:buClr>
              <a:buSzPts val="1600"/>
              <a:buFont typeface="NTR"/>
              <a:buNone/>
              <a:defRPr b="0" i="0" sz="16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E9A913"/>
              </a:buClr>
              <a:buSzPts val="1400"/>
              <a:buFont typeface="NTR"/>
              <a:buNone/>
              <a:defRPr b="1" i="0" sz="1400" u="none" cap="none" strike="noStrike">
                <a:solidFill>
                  <a:srgbClr val="1C1914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E9A913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1D112A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indent="-304800" lvl="3" marL="18288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Arial"/>
              <a:buChar char="&gt;"/>
              <a:defRPr b="0" i="0" sz="1200" u="none" cap="none" strike="noStrike">
                <a:solidFill>
                  <a:srgbClr val="1D112A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indent="-304800" lvl="4" marL="22860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Arial"/>
              <a:buChar char="–"/>
              <a:defRPr b="0" i="0" sz="1200" u="none" cap="none" strike="noStrike">
                <a:solidFill>
                  <a:srgbClr val="1D112A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indent="-336614" lvl="5" marL="27432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701"/>
              <a:buFont typeface="Arial"/>
              <a:buChar char="•"/>
              <a:defRPr b="0" i="0" sz="1701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indent="-336614" lvl="6" marL="3200400" marR="0" rtl="0" algn="l">
              <a:lnSpc>
                <a:spcPct val="90000"/>
              </a:lnSpc>
              <a:spcBef>
                <a:spcPts val="472"/>
              </a:spcBef>
              <a:spcAft>
                <a:spcPts val="0"/>
              </a:spcAft>
              <a:buClr>
                <a:schemeClr val="dk1"/>
              </a:buClr>
              <a:buSzPts val="1701"/>
              <a:buFont typeface="Arial"/>
              <a:buChar char="•"/>
              <a:defRPr b="0" i="0" sz="1701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indent="-336614" lvl="7" marL="3657600" marR="0" rtl="0" algn="l">
              <a:lnSpc>
                <a:spcPct val="90000"/>
              </a:lnSpc>
              <a:spcBef>
                <a:spcPts val="472"/>
              </a:spcBef>
              <a:spcAft>
                <a:spcPts val="0"/>
              </a:spcAft>
              <a:buClr>
                <a:schemeClr val="dk1"/>
              </a:buClr>
              <a:buSzPts val="1701"/>
              <a:buFont typeface="Arial"/>
              <a:buChar char="•"/>
              <a:defRPr b="0" i="0" sz="1701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indent="-336614" lvl="8" marL="4114800" marR="0" rtl="0" algn="l">
              <a:lnSpc>
                <a:spcPct val="90000"/>
              </a:lnSpc>
              <a:spcBef>
                <a:spcPts val="472"/>
              </a:spcBef>
              <a:spcAft>
                <a:spcPts val="0"/>
              </a:spcAft>
              <a:buClr>
                <a:schemeClr val="dk1"/>
              </a:buClr>
              <a:buSzPts val="1701"/>
              <a:buFont typeface="Arial"/>
              <a:buChar char="•"/>
              <a:defRPr b="0" i="0" sz="1701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/>
        </p:txBody>
      </p:sp>
      <p:pic>
        <p:nvPicPr>
          <p:cNvPr descr="Logo&#10;&#10;Description automatically generated with medium confidence" id="34" name="Google Shape;34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5669" y="287759"/>
            <a:ext cx="3024335" cy="14792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Our Clients x20 light">
  <p:cSld name="1_Our Clients x20 light"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61"/>
          <p:cNvSpPr txBox="1"/>
          <p:nvPr>
            <p:ph idx="12" type="sldNum"/>
          </p:nvPr>
        </p:nvSpPr>
        <p:spPr>
          <a:xfrm>
            <a:off x="8568836" y="5688359"/>
            <a:ext cx="2520000" cy="2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1F193B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1F193B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1F193B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1F193B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1F193B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1F193B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1F193B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1F193B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1F193B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  <p:sp>
        <p:nvSpPr>
          <p:cNvPr id="312" name="Google Shape;312;p61"/>
          <p:cNvSpPr txBox="1"/>
          <p:nvPr>
            <p:ph type="title"/>
          </p:nvPr>
        </p:nvSpPr>
        <p:spPr>
          <a:xfrm>
            <a:off x="431652" y="468178"/>
            <a:ext cx="5760640" cy="6836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Avenir"/>
              <a:buNone/>
              <a:defRPr b="1" i="0" sz="25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descr="A close up of a logo&#10;&#10;Description automatically generated" id="313" name="Google Shape;313;p6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59644" y="5467081"/>
            <a:ext cx="257968" cy="575802"/>
          </a:xfrm>
          <a:prstGeom prst="rect">
            <a:avLst/>
          </a:prstGeom>
          <a:noFill/>
          <a:ln>
            <a:noFill/>
          </a:ln>
        </p:spPr>
      </p:pic>
      <p:sp>
        <p:nvSpPr>
          <p:cNvPr id="314" name="Google Shape;314;p61"/>
          <p:cNvSpPr txBox="1"/>
          <p:nvPr>
            <p:ph idx="1" type="body"/>
          </p:nvPr>
        </p:nvSpPr>
        <p:spPr>
          <a:xfrm>
            <a:off x="791692" y="1642860"/>
            <a:ext cx="5400600" cy="42614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2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1F193B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-330200" lvl="1" marL="9144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8200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1F193B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E9A913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1F193B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&gt;"/>
              <a:defRPr b="0" i="0" sz="1400" u="none" cap="none" strike="noStrike">
                <a:solidFill>
                  <a:srgbClr val="1F193B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rgbClr val="1F193B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indent="-336614" lvl="5" marL="27432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701"/>
              <a:buFont typeface="Arial"/>
              <a:buChar char="•"/>
              <a:defRPr b="0" i="0" sz="1701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indent="-336614" lvl="6" marL="3200400" marR="0" rtl="0" algn="l">
              <a:lnSpc>
                <a:spcPct val="90000"/>
              </a:lnSpc>
              <a:spcBef>
                <a:spcPts val="472"/>
              </a:spcBef>
              <a:spcAft>
                <a:spcPts val="0"/>
              </a:spcAft>
              <a:buClr>
                <a:schemeClr val="dk1"/>
              </a:buClr>
              <a:buSzPts val="1701"/>
              <a:buFont typeface="Arial"/>
              <a:buChar char="•"/>
              <a:defRPr b="0" i="0" sz="1701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indent="-336614" lvl="7" marL="3657600" marR="0" rtl="0" algn="l">
              <a:lnSpc>
                <a:spcPct val="90000"/>
              </a:lnSpc>
              <a:spcBef>
                <a:spcPts val="472"/>
              </a:spcBef>
              <a:spcAft>
                <a:spcPts val="0"/>
              </a:spcAft>
              <a:buClr>
                <a:schemeClr val="dk1"/>
              </a:buClr>
              <a:buSzPts val="1701"/>
              <a:buFont typeface="Arial"/>
              <a:buChar char="•"/>
              <a:defRPr b="0" i="0" sz="1701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indent="-336614" lvl="8" marL="4114800" marR="0" rtl="0" algn="l">
              <a:lnSpc>
                <a:spcPct val="90000"/>
              </a:lnSpc>
              <a:spcBef>
                <a:spcPts val="472"/>
              </a:spcBef>
              <a:spcAft>
                <a:spcPts val="0"/>
              </a:spcAft>
              <a:buClr>
                <a:schemeClr val="dk1"/>
              </a:buClr>
              <a:buSzPts val="1701"/>
              <a:buFont typeface="Arial"/>
              <a:buChar char="•"/>
              <a:defRPr b="0" i="0" sz="1701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/>
        </p:txBody>
      </p:sp>
      <p:sp>
        <p:nvSpPr>
          <p:cNvPr id="315" name="Google Shape;315;p61"/>
          <p:cNvSpPr/>
          <p:nvPr>
            <p:ph idx="2" type="pic"/>
          </p:nvPr>
        </p:nvSpPr>
        <p:spPr>
          <a:xfrm>
            <a:off x="6696400" y="0"/>
            <a:ext cx="4824088" cy="6480175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Our Clients x20 light">
  <p:cSld name="2_Our Clients x20 light"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62"/>
          <p:cNvSpPr txBox="1"/>
          <p:nvPr>
            <p:ph idx="12" type="sldNum"/>
          </p:nvPr>
        </p:nvSpPr>
        <p:spPr>
          <a:xfrm>
            <a:off x="8568836" y="5688359"/>
            <a:ext cx="2520000" cy="2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1F193B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1F193B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1F193B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1F193B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1F193B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1F193B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1F193B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1F193B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1F193B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  <p:pic>
        <p:nvPicPr>
          <p:cNvPr descr="A close up of a logo&#10;&#10;Description automatically generated" id="318" name="Google Shape;318;p6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59644" y="5467081"/>
            <a:ext cx="257968" cy="575802"/>
          </a:xfrm>
          <a:prstGeom prst="rect">
            <a:avLst/>
          </a:prstGeom>
          <a:noFill/>
          <a:ln>
            <a:noFill/>
          </a:ln>
        </p:spPr>
      </p:pic>
      <p:sp>
        <p:nvSpPr>
          <p:cNvPr id="319" name="Google Shape;319;p62"/>
          <p:cNvSpPr/>
          <p:nvPr>
            <p:ph idx="2" type="pic"/>
          </p:nvPr>
        </p:nvSpPr>
        <p:spPr>
          <a:xfrm>
            <a:off x="6686337" y="287759"/>
            <a:ext cx="4402499" cy="2948640"/>
          </a:xfrm>
          <a:prstGeom prst="rect">
            <a:avLst/>
          </a:prstGeom>
          <a:noFill/>
          <a:ln>
            <a:noFill/>
          </a:ln>
        </p:spPr>
      </p:sp>
      <p:sp>
        <p:nvSpPr>
          <p:cNvPr id="320" name="Google Shape;320;p62"/>
          <p:cNvSpPr/>
          <p:nvPr>
            <p:ph idx="3" type="pic"/>
          </p:nvPr>
        </p:nvSpPr>
        <p:spPr>
          <a:xfrm>
            <a:off x="6686337" y="3268382"/>
            <a:ext cx="4402499" cy="2924034"/>
          </a:xfrm>
          <a:prstGeom prst="rect">
            <a:avLst/>
          </a:prstGeom>
          <a:noFill/>
          <a:ln>
            <a:noFill/>
          </a:ln>
        </p:spPr>
      </p:sp>
      <p:sp>
        <p:nvSpPr>
          <p:cNvPr id="321" name="Google Shape;321;p62"/>
          <p:cNvSpPr txBox="1"/>
          <p:nvPr>
            <p:ph type="title"/>
          </p:nvPr>
        </p:nvSpPr>
        <p:spPr>
          <a:xfrm>
            <a:off x="431652" y="468178"/>
            <a:ext cx="5760640" cy="6836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Avenir"/>
              <a:buNone/>
              <a:defRPr b="1" i="0" sz="25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2" name="Google Shape;322;p62"/>
          <p:cNvSpPr txBox="1"/>
          <p:nvPr>
            <p:ph idx="1" type="body"/>
          </p:nvPr>
        </p:nvSpPr>
        <p:spPr>
          <a:xfrm>
            <a:off x="791692" y="1642860"/>
            <a:ext cx="5400600" cy="42614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2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1F193B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-330200" lvl="1" marL="9144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8200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1F193B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E9A913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1F193B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&gt;"/>
              <a:defRPr b="0" i="0" sz="1400" u="none" cap="none" strike="noStrike">
                <a:solidFill>
                  <a:srgbClr val="1F193B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rgbClr val="1F193B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indent="-336614" lvl="5" marL="27432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701"/>
              <a:buFont typeface="Arial"/>
              <a:buChar char="•"/>
              <a:defRPr b="0" i="0" sz="1701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indent="-336614" lvl="6" marL="3200400" marR="0" rtl="0" algn="l">
              <a:lnSpc>
                <a:spcPct val="90000"/>
              </a:lnSpc>
              <a:spcBef>
                <a:spcPts val="472"/>
              </a:spcBef>
              <a:spcAft>
                <a:spcPts val="0"/>
              </a:spcAft>
              <a:buClr>
                <a:schemeClr val="dk1"/>
              </a:buClr>
              <a:buSzPts val="1701"/>
              <a:buFont typeface="Arial"/>
              <a:buChar char="•"/>
              <a:defRPr b="0" i="0" sz="1701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indent="-336614" lvl="7" marL="3657600" marR="0" rtl="0" algn="l">
              <a:lnSpc>
                <a:spcPct val="90000"/>
              </a:lnSpc>
              <a:spcBef>
                <a:spcPts val="472"/>
              </a:spcBef>
              <a:spcAft>
                <a:spcPts val="0"/>
              </a:spcAft>
              <a:buClr>
                <a:schemeClr val="dk1"/>
              </a:buClr>
              <a:buSzPts val="1701"/>
              <a:buFont typeface="Arial"/>
              <a:buChar char="•"/>
              <a:defRPr b="0" i="0" sz="1701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indent="-336614" lvl="8" marL="4114800" marR="0" rtl="0" algn="l">
              <a:lnSpc>
                <a:spcPct val="90000"/>
              </a:lnSpc>
              <a:spcBef>
                <a:spcPts val="472"/>
              </a:spcBef>
              <a:spcAft>
                <a:spcPts val="0"/>
              </a:spcAft>
              <a:buClr>
                <a:schemeClr val="dk1"/>
              </a:buClr>
              <a:buSzPts val="1701"/>
              <a:buFont typeface="Arial"/>
              <a:buChar char="•"/>
              <a:defRPr b="0" i="0" sz="1701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7_Our Clients x20 light">
  <p:cSld name="7_Our Clients x20 light"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63"/>
          <p:cNvSpPr txBox="1"/>
          <p:nvPr>
            <p:ph idx="12" type="sldNum"/>
          </p:nvPr>
        </p:nvSpPr>
        <p:spPr>
          <a:xfrm>
            <a:off x="8568836" y="5688359"/>
            <a:ext cx="2520000" cy="2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1F193B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1F193B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1F193B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1F193B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1F193B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1F193B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1F193B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1F193B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1F193B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  <p:pic>
        <p:nvPicPr>
          <p:cNvPr descr="A close up of a logo&#10;&#10;Description automatically generated" id="325" name="Google Shape;325;p6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59644" y="5467081"/>
            <a:ext cx="257968" cy="575802"/>
          </a:xfrm>
          <a:prstGeom prst="rect">
            <a:avLst/>
          </a:prstGeom>
          <a:noFill/>
          <a:ln>
            <a:noFill/>
          </a:ln>
        </p:spPr>
      </p:pic>
      <p:sp>
        <p:nvSpPr>
          <p:cNvPr id="326" name="Google Shape;326;p63"/>
          <p:cNvSpPr/>
          <p:nvPr>
            <p:ph idx="2" type="pic"/>
          </p:nvPr>
        </p:nvSpPr>
        <p:spPr>
          <a:xfrm>
            <a:off x="6696400" y="0"/>
            <a:ext cx="2088180" cy="3096071"/>
          </a:xfrm>
          <a:prstGeom prst="rect">
            <a:avLst/>
          </a:prstGeom>
          <a:noFill/>
          <a:ln>
            <a:noFill/>
          </a:ln>
        </p:spPr>
      </p:sp>
      <p:sp>
        <p:nvSpPr>
          <p:cNvPr id="327" name="Google Shape;327;p63"/>
          <p:cNvSpPr/>
          <p:nvPr>
            <p:ph idx="3" type="pic"/>
          </p:nvPr>
        </p:nvSpPr>
        <p:spPr>
          <a:xfrm>
            <a:off x="6686337" y="3193635"/>
            <a:ext cx="4824088" cy="3096071"/>
          </a:xfrm>
          <a:prstGeom prst="rect">
            <a:avLst/>
          </a:prstGeom>
          <a:noFill/>
          <a:ln>
            <a:noFill/>
          </a:ln>
        </p:spPr>
      </p:sp>
      <p:sp>
        <p:nvSpPr>
          <p:cNvPr id="328" name="Google Shape;328;p63"/>
          <p:cNvSpPr/>
          <p:nvPr>
            <p:ph idx="4" type="pic"/>
          </p:nvPr>
        </p:nvSpPr>
        <p:spPr>
          <a:xfrm>
            <a:off x="8784580" y="0"/>
            <a:ext cx="2735908" cy="3096071"/>
          </a:xfrm>
          <a:prstGeom prst="rect">
            <a:avLst/>
          </a:prstGeom>
          <a:noFill/>
          <a:ln>
            <a:noFill/>
          </a:ln>
        </p:spPr>
      </p:sp>
      <p:sp>
        <p:nvSpPr>
          <p:cNvPr id="329" name="Google Shape;329;p63"/>
          <p:cNvSpPr txBox="1"/>
          <p:nvPr>
            <p:ph type="title"/>
          </p:nvPr>
        </p:nvSpPr>
        <p:spPr>
          <a:xfrm>
            <a:off x="431652" y="468178"/>
            <a:ext cx="5760640" cy="6836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Avenir"/>
              <a:buNone/>
              <a:defRPr b="1" i="0" sz="25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0" name="Google Shape;330;p63"/>
          <p:cNvSpPr txBox="1"/>
          <p:nvPr>
            <p:ph idx="1" type="body"/>
          </p:nvPr>
        </p:nvSpPr>
        <p:spPr>
          <a:xfrm>
            <a:off x="791692" y="1642860"/>
            <a:ext cx="5400600" cy="42614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2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1F193B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-330200" lvl="1" marL="9144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8200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1F193B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E9A913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1F193B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&gt;"/>
              <a:defRPr b="0" i="0" sz="1400" u="none" cap="none" strike="noStrike">
                <a:solidFill>
                  <a:srgbClr val="1F193B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rgbClr val="1F193B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indent="-336614" lvl="5" marL="27432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701"/>
              <a:buFont typeface="Arial"/>
              <a:buChar char="•"/>
              <a:defRPr b="0" i="0" sz="1701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indent="-336614" lvl="6" marL="3200400" marR="0" rtl="0" algn="l">
              <a:lnSpc>
                <a:spcPct val="90000"/>
              </a:lnSpc>
              <a:spcBef>
                <a:spcPts val="472"/>
              </a:spcBef>
              <a:spcAft>
                <a:spcPts val="0"/>
              </a:spcAft>
              <a:buClr>
                <a:schemeClr val="dk1"/>
              </a:buClr>
              <a:buSzPts val="1701"/>
              <a:buFont typeface="Arial"/>
              <a:buChar char="•"/>
              <a:defRPr b="0" i="0" sz="1701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indent="-336614" lvl="7" marL="3657600" marR="0" rtl="0" algn="l">
              <a:lnSpc>
                <a:spcPct val="90000"/>
              </a:lnSpc>
              <a:spcBef>
                <a:spcPts val="472"/>
              </a:spcBef>
              <a:spcAft>
                <a:spcPts val="0"/>
              </a:spcAft>
              <a:buClr>
                <a:schemeClr val="dk1"/>
              </a:buClr>
              <a:buSzPts val="1701"/>
              <a:buFont typeface="Arial"/>
              <a:buChar char="•"/>
              <a:defRPr b="0" i="0" sz="1701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indent="-336614" lvl="8" marL="4114800" marR="0" rtl="0" algn="l">
              <a:lnSpc>
                <a:spcPct val="90000"/>
              </a:lnSpc>
              <a:spcBef>
                <a:spcPts val="472"/>
              </a:spcBef>
              <a:spcAft>
                <a:spcPts val="0"/>
              </a:spcAft>
              <a:buClr>
                <a:schemeClr val="dk1"/>
              </a:buClr>
              <a:buSzPts val="1701"/>
              <a:buFont typeface="Arial"/>
              <a:buChar char="•"/>
              <a:defRPr b="0" i="0" sz="1701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8_Our Clients x20 light">
  <p:cSld name="8_Our Clients x20 light"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64"/>
          <p:cNvSpPr txBox="1"/>
          <p:nvPr>
            <p:ph idx="12" type="sldNum"/>
          </p:nvPr>
        </p:nvSpPr>
        <p:spPr>
          <a:xfrm>
            <a:off x="8568836" y="5688359"/>
            <a:ext cx="2520000" cy="2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1F193B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1F193B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1F193B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1F193B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1F193B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1F193B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1F193B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1F193B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1F193B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  <p:pic>
        <p:nvPicPr>
          <p:cNvPr descr="A close up of a logo&#10;&#10;Description automatically generated" id="333" name="Google Shape;333;p6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59644" y="5467081"/>
            <a:ext cx="257968" cy="575802"/>
          </a:xfrm>
          <a:prstGeom prst="rect">
            <a:avLst/>
          </a:prstGeom>
          <a:noFill/>
          <a:ln>
            <a:noFill/>
          </a:ln>
        </p:spPr>
      </p:pic>
      <p:sp>
        <p:nvSpPr>
          <p:cNvPr id="334" name="Google Shape;334;p64"/>
          <p:cNvSpPr/>
          <p:nvPr>
            <p:ph idx="2" type="pic"/>
          </p:nvPr>
        </p:nvSpPr>
        <p:spPr>
          <a:xfrm>
            <a:off x="6726713" y="3240087"/>
            <a:ext cx="2088180" cy="3096071"/>
          </a:xfrm>
          <a:prstGeom prst="rect">
            <a:avLst/>
          </a:prstGeom>
          <a:noFill/>
          <a:ln>
            <a:noFill/>
          </a:ln>
        </p:spPr>
      </p:sp>
      <p:sp>
        <p:nvSpPr>
          <p:cNvPr id="335" name="Google Shape;335;p64"/>
          <p:cNvSpPr/>
          <p:nvPr>
            <p:ph idx="3" type="pic"/>
          </p:nvPr>
        </p:nvSpPr>
        <p:spPr>
          <a:xfrm>
            <a:off x="6726713" y="66122"/>
            <a:ext cx="4824088" cy="3096071"/>
          </a:xfrm>
          <a:prstGeom prst="rect">
            <a:avLst/>
          </a:prstGeom>
          <a:noFill/>
          <a:ln>
            <a:noFill/>
          </a:ln>
        </p:spPr>
      </p:sp>
      <p:sp>
        <p:nvSpPr>
          <p:cNvPr id="336" name="Google Shape;336;p64"/>
          <p:cNvSpPr/>
          <p:nvPr>
            <p:ph idx="4" type="pic"/>
          </p:nvPr>
        </p:nvSpPr>
        <p:spPr>
          <a:xfrm>
            <a:off x="8814893" y="3240087"/>
            <a:ext cx="2735908" cy="3096071"/>
          </a:xfrm>
          <a:prstGeom prst="rect">
            <a:avLst/>
          </a:prstGeom>
          <a:noFill/>
          <a:ln>
            <a:noFill/>
          </a:ln>
        </p:spPr>
      </p:sp>
      <p:sp>
        <p:nvSpPr>
          <p:cNvPr id="337" name="Google Shape;337;p64"/>
          <p:cNvSpPr txBox="1"/>
          <p:nvPr>
            <p:ph type="title"/>
          </p:nvPr>
        </p:nvSpPr>
        <p:spPr>
          <a:xfrm>
            <a:off x="431652" y="468178"/>
            <a:ext cx="5760640" cy="6836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Avenir"/>
              <a:buNone/>
              <a:defRPr b="1" i="0" sz="25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8" name="Google Shape;338;p64"/>
          <p:cNvSpPr txBox="1"/>
          <p:nvPr>
            <p:ph idx="1" type="body"/>
          </p:nvPr>
        </p:nvSpPr>
        <p:spPr>
          <a:xfrm>
            <a:off x="791692" y="1642860"/>
            <a:ext cx="5400600" cy="42614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2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1F193B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-330200" lvl="1" marL="9144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8200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rgbClr val="1F193B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E9A913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1F193B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&gt;"/>
              <a:defRPr b="0" i="0" sz="1400" u="none" cap="none" strike="noStrike">
                <a:solidFill>
                  <a:srgbClr val="1F193B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rgbClr val="1F193B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indent="-336614" lvl="5" marL="27432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701"/>
              <a:buFont typeface="Arial"/>
              <a:buChar char="•"/>
              <a:defRPr b="0" i="0" sz="1701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indent="-336614" lvl="6" marL="3200400" marR="0" rtl="0" algn="l">
              <a:lnSpc>
                <a:spcPct val="90000"/>
              </a:lnSpc>
              <a:spcBef>
                <a:spcPts val="472"/>
              </a:spcBef>
              <a:spcAft>
                <a:spcPts val="0"/>
              </a:spcAft>
              <a:buClr>
                <a:schemeClr val="dk1"/>
              </a:buClr>
              <a:buSzPts val="1701"/>
              <a:buFont typeface="Arial"/>
              <a:buChar char="•"/>
              <a:defRPr b="0" i="0" sz="1701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indent="-336614" lvl="7" marL="3657600" marR="0" rtl="0" algn="l">
              <a:lnSpc>
                <a:spcPct val="90000"/>
              </a:lnSpc>
              <a:spcBef>
                <a:spcPts val="472"/>
              </a:spcBef>
              <a:spcAft>
                <a:spcPts val="0"/>
              </a:spcAft>
              <a:buClr>
                <a:schemeClr val="dk1"/>
              </a:buClr>
              <a:buSzPts val="1701"/>
              <a:buFont typeface="Arial"/>
              <a:buChar char="•"/>
              <a:defRPr b="0" i="0" sz="1701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indent="-336614" lvl="8" marL="4114800" marR="0" rtl="0" algn="l">
              <a:lnSpc>
                <a:spcPct val="90000"/>
              </a:lnSpc>
              <a:spcBef>
                <a:spcPts val="472"/>
              </a:spcBef>
              <a:spcAft>
                <a:spcPts val="0"/>
              </a:spcAft>
              <a:buClr>
                <a:schemeClr val="dk1"/>
              </a:buClr>
              <a:buSzPts val="1701"/>
              <a:buFont typeface="Arial"/>
              <a:buChar char="•"/>
              <a:defRPr b="0" i="0" sz="1701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ur Clients x20 light">
  <p:cSld name="Our Clients x20 light"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65"/>
          <p:cNvSpPr/>
          <p:nvPr>
            <p:ph idx="2" type="pic"/>
          </p:nvPr>
        </p:nvSpPr>
        <p:spPr>
          <a:xfrm>
            <a:off x="3600000" y="360363"/>
            <a:ext cx="1584000" cy="900000"/>
          </a:xfrm>
          <a:prstGeom prst="rect">
            <a:avLst/>
          </a:prstGeom>
          <a:solidFill>
            <a:schemeClr val="lt1">
              <a:alpha val="74117"/>
            </a:schemeClr>
          </a:solidFill>
          <a:ln>
            <a:noFill/>
          </a:ln>
        </p:spPr>
      </p:sp>
      <p:sp>
        <p:nvSpPr>
          <p:cNvPr id="341" name="Google Shape;341;p65"/>
          <p:cNvSpPr/>
          <p:nvPr>
            <p:ph idx="3" type="pic"/>
          </p:nvPr>
        </p:nvSpPr>
        <p:spPr>
          <a:xfrm>
            <a:off x="5472000" y="360363"/>
            <a:ext cx="1584000" cy="900000"/>
          </a:xfrm>
          <a:prstGeom prst="rect">
            <a:avLst/>
          </a:prstGeom>
          <a:solidFill>
            <a:schemeClr val="lt1">
              <a:alpha val="74117"/>
            </a:schemeClr>
          </a:solidFill>
          <a:ln>
            <a:noFill/>
          </a:ln>
        </p:spPr>
      </p:sp>
      <p:sp>
        <p:nvSpPr>
          <p:cNvPr id="342" name="Google Shape;342;p65"/>
          <p:cNvSpPr/>
          <p:nvPr>
            <p:ph idx="4" type="pic"/>
          </p:nvPr>
        </p:nvSpPr>
        <p:spPr>
          <a:xfrm>
            <a:off x="7344000" y="360363"/>
            <a:ext cx="1584000" cy="900000"/>
          </a:xfrm>
          <a:prstGeom prst="rect">
            <a:avLst/>
          </a:prstGeom>
          <a:solidFill>
            <a:schemeClr val="lt1">
              <a:alpha val="74117"/>
            </a:schemeClr>
          </a:solidFill>
          <a:ln>
            <a:noFill/>
          </a:ln>
        </p:spPr>
      </p:sp>
      <p:sp>
        <p:nvSpPr>
          <p:cNvPr id="343" name="Google Shape;343;p65"/>
          <p:cNvSpPr/>
          <p:nvPr>
            <p:ph idx="5" type="pic"/>
          </p:nvPr>
        </p:nvSpPr>
        <p:spPr>
          <a:xfrm>
            <a:off x="9217350" y="360363"/>
            <a:ext cx="1584000" cy="900000"/>
          </a:xfrm>
          <a:prstGeom prst="rect">
            <a:avLst/>
          </a:prstGeom>
          <a:solidFill>
            <a:schemeClr val="lt1">
              <a:alpha val="74117"/>
            </a:schemeClr>
          </a:solidFill>
          <a:ln>
            <a:noFill/>
          </a:ln>
        </p:spPr>
      </p:sp>
      <p:sp>
        <p:nvSpPr>
          <p:cNvPr id="344" name="Google Shape;344;p65"/>
          <p:cNvSpPr/>
          <p:nvPr>
            <p:ph idx="6" type="pic"/>
          </p:nvPr>
        </p:nvSpPr>
        <p:spPr>
          <a:xfrm>
            <a:off x="3600000" y="1512519"/>
            <a:ext cx="1584000" cy="900000"/>
          </a:xfrm>
          <a:prstGeom prst="rect">
            <a:avLst/>
          </a:prstGeom>
          <a:solidFill>
            <a:schemeClr val="lt1">
              <a:alpha val="74117"/>
            </a:schemeClr>
          </a:solidFill>
          <a:ln>
            <a:noFill/>
          </a:ln>
        </p:spPr>
      </p:sp>
      <p:sp>
        <p:nvSpPr>
          <p:cNvPr id="345" name="Google Shape;345;p65"/>
          <p:cNvSpPr/>
          <p:nvPr>
            <p:ph idx="7" type="pic"/>
          </p:nvPr>
        </p:nvSpPr>
        <p:spPr>
          <a:xfrm>
            <a:off x="5472000" y="1512519"/>
            <a:ext cx="1584000" cy="900000"/>
          </a:xfrm>
          <a:prstGeom prst="rect">
            <a:avLst/>
          </a:prstGeom>
          <a:solidFill>
            <a:schemeClr val="lt1">
              <a:alpha val="74117"/>
            </a:schemeClr>
          </a:solidFill>
          <a:ln>
            <a:noFill/>
          </a:ln>
        </p:spPr>
      </p:sp>
      <p:sp>
        <p:nvSpPr>
          <p:cNvPr id="346" name="Google Shape;346;p65"/>
          <p:cNvSpPr/>
          <p:nvPr>
            <p:ph idx="8" type="pic"/>
          </p:nvPr>
        </p:nvSpPr>
        <p:spPr>
          <a:xfrm>
            <a:off x="7344000" y="1512519"/>
            <a:ext cx="1584000" cy="900000"/>
          </a:xfrm>
          <a:prstGeom prst="rect">
            <a:avLst/>
          </a:prstGeom>
          <a:solidFill>
            <a:schemeClr val="lt1">
              <a:alpha val="74117"/>
            </a:schemeClr>
          </a:solidFill>
          <a:ln>
            <a:noFill/>
          </a:ln>
        </p:spPr>
      </p:sp>
      <p:sp>
        <p:nvSpPr>
          <p:cNvPr id="347" name="Google Shape;347;p65"/>
          <p:cNvSpPr/>
          <p:nvPr>
            <p:ph idx="9" type="pic"/>
          </p:nvPr>
        </p:nvSpPr>
        <p:spPr>
          <a:xfrm>
            <a:off x="9217350" y="1512519"/>
            <a:ext cx="1584000" cy="900000"/>
          </a:xfrm>
          <a:prstGeom prst="rect">
            <a:avLst/>
          </a:prstGeom>
          <a:solidFill>
            <a:schemeClr val="lt1">
              <a:alpha val="74117"/>
            </a:schemeClr>
          </a:solidFill>
          <a:ln>
            <a:noFill/>
          </a:ln>
        </p:spPr>
      </p:sp>
      <p:sp>
        <p:nvSpPr>
          <p:cNvPr id="348" name="Google Shape;348;p65"/>
          <p:cNvSpPr/>
          <p:nvPr>
            <p:ph idx="13" type="pic"/>
          </p:nvPr>
        </p:nvSpPr>
        <p:spPr>
          <a:xfrm>
            <a:off x="3600000" y="2664675"/>
            <a:ext cx="1584000" cy="900000"/>
          </a:xfrm>
          <a:prstGeom prst="rect">
            <a:avLst/>
          </a:prstGeom>
          <a:solidFill>
            <a:schemeClr val="lt1">
              <a:alpha val="74117"/>
            </a:schemeClr>
          </a:solidFill>
          <a:ln>
            <a:noFill/>
          </a:ln>
        </p:spPr>
      </p:sp>
      <p:sp>
        <p:nvSpPr>
          <p:cNvPr id="349" name="Google Shape;349;p65"/>
          <p:cNvSpPr/>
          <p:nvPr>
            <p:ph idx="14" type="pic"/>
          </p:nvPr>
        </p:nvSpPr>
        <p:spPr>
          <a:xfrm>
            <a:off x="5472000" y="2664675"/>
            <a:ext cx="1584000" cy="900000"/>
          </a:xfrm>
          <a:prstGeom prst="rect">
            <a:avLst/>
          </a:prstGeom>
          <a:solidFill>
            <a:schemeClr val="lt1">
              <a:alpha val="74117"/>
            </a:schemeClr>
          </a:solidFill>
          <a:ln>
            <a:noFill/>
          </a:ln>
        </p:spPr>
      </p:sp>
      <p:sp>
        <p:nvSpPr>
          <p:cNvPr id="350" name="Google Shape;350;p65"/>
          <p:cNvSpPr/>
          <p:nvPr>
            <p:ph idx="15" type="pic"/>
          </p:nvPr>
        </p:nvSpPr>
        <p:spPr>
          <a:xfrm>
            <a:off x="7344000" y="2664675"/>
            <a:ext cx="1584000" cy="900000"/>
          </a:xfrm>
          <a:prstGeom prst="rect">
            <a:avLst/>
          </a:prstGeom>
          <a:solidFill>
            <a:schemeClr val="lt1">
              <a:alpha val="74117"/>
            </a:schemeClr>
          </a:solidFill>
          <a:ln>
            <a:noFill/>
          </a:ln>
        </p:spPr>
      </p:sp>
      <p:sp>
        <p:nvSpPr>
          <p:cNvPr id="351" name="Google Shape;351;p65"/>
          <p:cNvSpPr/>
          <p:nvPr>
            <p:ph idx="16" type="pic"/>
          </p:nvPr>
        </p:nvSpPr>
        <p:spPr>
          <a:xfrm>
            <a:off x="9217350" y="2664675"/>
            <a:ext cx="1584000" cy="900000"/>
          </a:xfrm>
          <a:prstGeom prst="rect">
            <a:avLst/>
          </a:prstGeom>
          <a:solidFill>
            <a:schemeClr val="lt1">
              <a:alpha val="74117"/>
            </a:schemeClr>
          </a:solidFill>
          <a:ln>
            <a:noFill/>
          </a:ln>
        </p:spPr>
      </p:sp>
      <p:sp>
        <p:nvSpPr>
          <p:cNvPr id="352" name="Google Shape;352;p65"/>
          <p:cNvSpPr/>
          <p:nvPr>
            <p:ph idx="17" type="pic"/>
          </p:nvPr>
        </p:nvSpPr>
        <p:spPr>
          <a:xfrm>
            <a:off x="3600000" y="3816831"/>
            <a:ext cx="1584000" cy="900000"/>
          </a:xfrm>
          <a:prstGeom prst="rect">
            <a:avLst/>
          </a:prstGeom>
          <a:solidFill>
            <a:schemeClr val="lt1">
              <a:alpha val="74117"/>
            </a:schemeClr>
          </a:solidFill>
          <a:ln>
            <a:noFill/>
          </a:ln>
        </p:spPr>
      </p:sp>
      <p:sp>
        <p:nvSpPr>
          <p:cNvPr id="353" name="Google Shape;353;p65"/>
          <p:cNvSpPr/>
          <p:nvPr>
            <p:ph idx="18" type="pic"/>
          </p:nvPr>
        </p:nvSpPr>
        <p:spPr>
          <a:xfrm>
            <a:off x="5472000" y="3816831"/>
            <a:ext cx="1584000" cy="900000"/>
          </a:xfrm>
          <a:prstGeom prst="rect">
            <a:avLst/>
          </a:prstGeom>
          <a:solidFill>
            <a:schemeClr val="lt1">
              <a:alpha val="74117"/>
            </a:schemeClr>
          </a:solidFill>
          <a:ln>
            <a:noFill/>
          </a:ln>
        </p:spPr>
      </p:sp>
      <p:sp>
        <p:nvSpPr>
          <p:cNvPr id="354" name="Google Shape;354;p65"/>
          <p:cNvSpPr/>
          <p:nvPr>
            <p:ph idx="19" type="pic"/>
          </p:nvPr>
        </p:nvSpPr>
        <p:spPr>
          <a:xfrm>
            <a:off x="7344000" y="3816831"/>
            <a:ext cx="1584000" cy="900000"/>
          </a:xfrm>
          <a:prstGeom prst="rect">
            <a:avLst/>
          </a:prstGeom>
          <a:solidFill>
            <a:schemeClr val="lt1">
              <a:alpha val="74117"/>
            </a:schemeClr>
          </a:solidFill>
          <a:ln>
            <a:noFill/>
          </a:ln>
        </p:spPr>
      </p:sp>
      <p:sp>
        <p:nvSpPr>
          <p:cNvPr id="355" name="Google Shape;355;p65"/>
          <p:cNvSpPr/>
          <p:nvPr>
            <p:ph idx="20" type="pic"/>
          </p:nvPr>
        </p:nvSpPr>
        <p:spPr>
          <a:xfrm>
            <a:off x="9217350" y="3816831"/>
            <a:ext cx="1584000" cy="900000"/>
          </a:xfrm>
          <a:prstGeom prst="rect">
            <a:avLst/>
          </a:prstGeom>
          <a:solidFill>
            <a:schemeClr val="lt1">
              <a:alpha val="74117"/>
            </a:schemeClr>
          </a:solidFill>
          <a:ln>
            <a:noFill/>
          </a:ln>
        </p:spPr>
      </p:sp>
      <p:sp>
        <p:nvSpPr>
          <p:cNvPr id="356" name="Google Shape;356;p65"/>
          <p:cNvSpPr/>
          <p:nvPr>
            <p:ph idx="21" type="pic"/>
          </p:nvPr>
        </p:nvSpPr>
        <p:spPr>
          <a:xfrm>
            <a:off x="3600000" y="4968988"/>
            <a:ext cx="1584000" cy="900000"/>
          </a:xfrm>
          <a:prstGeom prst="rect">
            <a:avLst/>
          </a:prstGeom>
          <a:solidFill>
            <a:schemeClr val="lt1">
              <a:alpha val="74117"/>
            </a:schemeClr>
          </a:solidFill>
          <a:ln>
            <a:noFill/>
          </a:ln>
        </p:spPr>
      </p:sp>
      <p:sp>
        <p:nvSpPr>
          <p:cNvPr id="357" name="Google Shape;357;p65"/>
          <p:cNvSpPr/>
          <p:nvPr>
            <p:ph idx="22" type="pic"/>
          </p:nvPr>
        </p:nvSpPr>
        <p:spPr>
          <a:xfrm>
            <a:off x="5472000" y="4968988"/>
            <a:ext cx="1584000" cy="900000"/>
          </a:xfrm>
          <a:prstGeom prst="rect">
            <a:avLst/>
          </a:prstGeom>
          <a:solidFill>
            <a:schemeClr val="lt1">
              <a:alpha val="74117"/>
            </a:schemeClr>
          </a:solidFill>
          <a:ln>
            <a:noFill/>
          </a:ln>
        </p:spPr>
      </p:sp>
      <p:sp>
        <p:nvSpPr>
          <p:cNvPr id="358" name="Google Shape;358;p65"/>
          <p:cNvSpPr/>
          <p:nvPr>
            <p:ph idx="23" type="pic"/>
          </p:nvPr>
        </p:nvSpPr>
        <p:spPr>
          <a:xfrm>
            <a:off x="7344000" y="4968988"/>
            <a:ext cx="1584000" cy="900000"/>
          </a:xfrm>
          <a:prstGeom prst="rect">
            <a:avLst/>
          </a:prstGeom>
          <a:solidFill>
            <a:schemeClr val="lt1">
              <a:alpha val="74117"/>
            </a:schemeClr>
          </a:solidFill>
          <a:ln>
            <a:noFill/>
          </a:ln>
        </p:spPr>
      </p:sp>
      <p:sp>
        <p:nvSpPr>
          <p:cNvPr id="359" name="Google Shape;359;p65"/>
          <p:cNvSpPr/>
          <p:nvPr>
            <p:ph idx="24" type="pic"/>
          </p:nvPr>
        </p:nvSpPr>
        <p:spPr>
          <a:xfrm>
            <a:off x="9217350" y="4968988"/>
            <a:ext cx="1584000" cy="900000"/>
          </a:xfrm>
          <a:prstGeom prst="rect">
            <a:avLst/>
          </a:prstGeom>
          <a:solidFill>
            <a:schemeClr val="lt1">
              <a:alpha val="74117"/>
            </a:schemeClr>
          </a:solidFill>
          <a:ln>
            <a:noFill/>
          </a:ln>
        </p:spPr>
      </p:sp>
      <p:sp>
        <p:nvSpPr>
          <p:cNvPr id="360" name="Google Shape;360;p65"/>
          <p:cNvSpPr txBox="1"/>
          <p:nvPr>
            <p:ph idx="12" type="sldNum"/>
          </p:nvPr>
        </p:nvSpPr>
        <p:spPr>
          <a:xfrm>
            <a:off x="8568836" y="5688359"/>
            <a:ext cx="2520000" cy="2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1F193B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1F193B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1F193B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1F193B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1F193B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1F193B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1F193B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1F193B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1F193B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  <p:sp>
        <p:nvSpPr>
          <p:cNvPr id="361" name="Google Shape;361;p65"/>
          <p:cNvSpPr txBox="1"/>
          <p:nvPr>
            <p:ph type="title"/>
          </p:nvPr>
        </p:nvSpPr>
        <p:spPr>
          <a:xfrm>
            <a:off x="431652" y="468177"/>
            <a:ext cx="2808312" cy="41400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venir"/>
              <a:buNone/>
              <a:defRPr b="1" i="0" sz="2800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descr="A close up of a logo&#10;&#10;Description automatically generated" id="362" name="Google Shape;362;p6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59644" y="5467081"/>
            <a:ext cx="257968" cy="5758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azie">
  <p:cSld name="Grazi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66"/>
          <p:cNvSpPr txBox="1"/>
          <p:nvPr>
            <p:ph idx="1" type="body"/>
          </p:nvPr>
        </p:nvSpPr>
        <p:spPr>
          <a:xfrm>
            <a:off x="725488" y="2303139"/>
            <a:ext cx="5251450" cy="12969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9A913"/>
              </a:buClr>
              <a:buSzPts val="1600"/>
              <a:buFont typeface="NTR"/>
              <a:buNone/>
              <a:defRPr b="0" i="0" sz="1600" u="none" cap="none" strike="noStrike">
                <a:solidFill>
                  <a:srgbClr val="1F193B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E9A913"/>
              </a:buClr>
              <a:buSzPts val="1400"/>
              <a:buFont typeface="NTR"/>
              <a:buNone/>
              <a:defRPr b="1" i="0" sz="1400" u="none" cap="none" strike="noStrike">
                <a:solidFill>
                  <a:srgbClr val="1C1914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E9A913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1D112A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indent="-304800" lvl="3" marL="18288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Arial"/>
              <a:buChar char="&gt;"/>
              <a:defRPr b="0" i="0" sz="1200" u="none" cap="none" strike="noStrike">
                <a:solidFill>
                  <a:srgbClr val="1D112A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indent="-304800" lvl="4" marL="22860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Arial"/>
              <a:buChar char="–"/>
              <a:defRPr b="0" i="0" sz="1200" u="none" cap="none" strike="noStrike">
                <a:solidFill>
                  <a:srgbClr val="1D112A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indent="-336614" lvl="5" marL="27432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701"/>
              <a:buFont typeface="Arial"/>
              <a:buChar char="•"/>
              <a:defRPr b="0" i="0" sz="1701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indent="-336614" lvl="6" marL="3200400" marR="0" rtl="0" algn="l">
              <a:lnSpc>
                <a:spcPct val="90000"/>
              </a:lnSpc>
              <a:spcBef>
                <a:spcPts val="472"/>
              </a:spcBef>
              <a:spcAft>
                <a:spcPts val="0"/>
              </a:spcAft>
              <a:buClr>
                <a:schemeClr val="dk1"/>
              </a:buClr>
              <a:buSzPts val="1701"/>
              <a:buFont typeface="Arial"/>
              <a:buChar char="•"/>
              <a:defRPr b="0" i="0" sz="1701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indent="-336614" lvl="7" marL="3657600" marR="0" rtl="0" algn="l">
              <a:lnSpc>
                <a:spcPct val="90000"/>
              </a:lnSpc>
              <a:spcBef>
                <a:spcPts val="472"/>
              </a:spcBef>
              <a:spcAft>
                <a:spcPts val="0"/>
              </a:spcAft>
              <a:buClr>
                <a:schemeClr val="dk1"/>
              </a:buClr>
              <a:buSzPts val="1701"/>
              <a:buFont typeface="Arial"/>
              <a:buChar char="•"/>
              <a:defRPr b="0" i="0" sz="1701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indent="-336614" lvl="8" marL="4114800" marR="0" rtl="0" algn="l">
              <a:lnSpc>
                <a:spcPct val="90000"/>
              </a:lnSpc>
              <a:spcBef>
                <a:spcPts val="472"/>
              </a:spcBef>
              <a:spcAft>
                <a:spcPts val="0"/>
              </a:spcAft>
              <a:buClr>
                <a:schemeClr val="dk1"/>
              </a:buClr>
              <a:buSzPts val="1701"/>
              <a:buFont typeface="Arial"/>
              <a:buChar char="•"/>
              <a:defRPr b="0" i="0" sz="1701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/>
        </p:txBody>
      </p:sp>
      <p:pic>
        <p:nvPicPr>
          <p:cNvPr descr="A close up of a logo&#10;&#10;Description automatically generated" id="365" name="Google Shape;365;p6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60444" y="3577149"/>
            <a:ext cx="3065435" cy="1189958"/>
          </a:xfrm>
          <a:prstGeom prst="rect">
            <a:avLst/>
          </a:prstGeom>
          <a:noFill/>
          <a:ln>
            <a:noFill/>
          </a:ln>
        </p:spPr>
      </p:pic>
      <p:sp>
        <p:nvSpPr>
          <p:cNvPr id="366" name="Google Shape;366;p66"/>
          <p:cNvSpPr txBox="1"/>
          <p:nvPr/>
        </p:nvSpPr>
        <p:spPr>
          <a:xfrm>
            <a:off x="725045" y="4104183"/>
            <a:ext cx="2226887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1600" u="none" cap="none" strike="noStrike">
                <a:solidFill>
                  <a:srgbClr val="FF8200"/>
                </a:solidFill>
                <a:latin typeface="Avenir"/>
                <a:ea typeface="Avenir"/>
                <a:cs typeface="Avenir"/>
                <a:sym typeface="Avenir"/>
              </a:rPr>
              <a:t>#Agenziadipersone</a:t>
            </a:r>
            <a:endParaRPr sz="1600">
              <a:solidFill>
                <a:srgbClr val="FF8200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367" name="Google Shape;367;p66"/>
          <p:cNvSpPr txBox="1"/>
          <p:nvPr>
            <p:ph idx="2" type="body"/>
          </p:nvPr>
        </p:nvSpPr>
        <p:spPr>
          <a:xfrm>
            <a:off x="725045" y="3816151"/>
            <a:ext cx="2586927" cy="3099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9A913"/>
              </a:buClr>
              <a:buSzPts val="1600"/>
              <a:buFont typeface="NTR"/>
              <a:buNone/>
              <a:defRPr b="0" i="0" sz="1600" u="none" cap="none" strike="noStrike">
                <a:solidFill>
                  <a:srgbClr val="1D112A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E9A913"/>
              </a:buClr>
              <a:buSzPts val="1400"/>
              <a:buFont typeface="NTR"/>
              <a:buNone/>
              <a:defRPr b="1" i="0" sz="1400" u="none" cap="none" strike="noStrike">
                <a:solidFill>
                  <a:srgbClr val="1C1914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E9A913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1D112A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indent="-304800" lvl="3" marL="18288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Arial"/>
              <a:buChar char="&gt;"/>
              <a:defRPr b="0" i="0" sz="1200" u="none" cap="none" strike="noStrike">
                <a:solidFill>
                  <a:srgbClr val="1D112A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indent="-304800" lvl="4" marL="22860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Arial"/>
              <a:buChar char="–"/>
              <a:defRPr b="0" i="0" sz="1200" u="none" cap="none" strike="noStrike">
                <a:solidFill>
                  <a:srgbClr val="1D112A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indent="-336614" lvl="5" marL="27432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701"/>
              <a:buFont typeface="Arial"/>
              <a:buChar char="•"/>
              <a:defRPr b="0" i="0" sz="1701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indent="-336614" lvl="6" marL="3200400" marR="0" rtl="0" algn="l">
              <a:lnSpc>
                <a:spcPct val="90000"/>
              </a:lnSpc>
              <a:spcBef>
                <a:spcPts val="472"/>
              </a:spcBef>
              <a:spcAft>
                <a:spcPts val="0"/>
              </a:spcAft>
              <a:buClr>
                <a:schemeClr val="dk1"/>
              </a:buClr>
              <a:buSzPts val="1701"/>
              <a:buFont typeface="Arial"/>
              <a:buChar char="•"/>
              <a:defRPr b="0" i="0" sz="1701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indent="-336614" lvl="7" marL="3657600" marR="0" rtl="0" algn="l">
              <a:lnSpc>
                <a:spcPct val="90000"/>
              </a:lnSpc>
              <a:spcBef>
                <a:spcPts val="472"/>
              </a:spcBef>
              <a:spcAft>
                <a:spcPts val="0"/>
              </a:spcAft>
              <a:buClr>
                <a:schemeClr val="dk1"/>
              </a:buClr>
              <a:buSzPts val="1701"/>
              <a:buFont typeface="Arial"/>
              <a:buChar char="•"/>
              <a:defRPr b="0" i="0" sz="1701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indent="-336614" lvl="8" marL="4114800" marR="0" rtl="0" algn="l">
              <a:lnSpc>
                <a:spcPct val="90000"/>
              </a:lnSpc>
              <a:spcBef>
                <a:spcPts val="472"/>
              </a:spcBef>
              <a:spcAft>
                <a:spcPts val="0"/>
              </a:spcAft>
              <a:buClr>
                <a:schemeClr val="dk1"/>
              </a:buClr>
              <a:buSzPts val="1701"/>
              <a:buFont typeface="Arial"/>
              <a:buChar char="•"/>
              <a:defRPr b="0" i="0" sz="1701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/>
        </p:txBody>
      </p:sp>
      <p:sp>
        <p:nvSpPr>
          <p:cNvPr id="368" name="Google Shape;368;p66"/>
          <p:cNvSpPr txBox="1"/>
          <p:nvPr>
            <p:ph idx="3" type="body"/>
          </p:nvPr>
        </p:nvSpPr>
        <p:spPr>
          <a:xfrm>
            <a:off x="725046" y="1505338"/>
            <a:ext cx="5251450" cy="74547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9A913"/>
              </a:buClr>
              <a:buSzPts val="4400"/>
              <a:buFont typeface="NTR"/>
              <a:buNone/>
              <a:defRPr b="1" i="0" sz="4400" u="none" cap="none" strike="noStrike">
                <a:solidFill>
                  <a:srgbClr val="FF8200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E9A913"/>
              </a:buClr>
              <a:buSzPts val="4000"/>
              <a:buFont typeface="NTR"/>
              <a:buNone/>
              <a:defRPr b="1" i="0" sz="40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E9A913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indent="-304800" lvl="3" marL="18288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Arial"/>
              <a:buChar char="&gt;"/>
              <a:defRPr b="0" i="0" sz="12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indent="-304800" lvl="4" marL="22860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Arial"/>
              <a:buChar char="–"/>
              <a:defRPr b="0" i="0" sz="12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indent="-336614" lvl="5" marL="27432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701"/>
              <a:buFont typeface="Arial"/>
              <a:buChar char="•"/>
              <a:defRPr b="0" i="0" sz="1701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indent="-336614" lvl="6" marL="3200400" marR="0" rtl="0" algn="l">
              <a:lnSpc>
                <a:spcPct val="90000"/>
              </a:lnSpc>
              <a:spcBef>
                <a:spcPts val="472"/>
              </a:spcBef>
              <a:spcAft>
                <a:spcPts val="0"/>
              </a:spcAft>
              <a:buClr>
                <a:schemeClr val="dk1"/>
              </a:buClr>
              <a:buSzPts val="1701"/>
              <a:buFont typeface="Arial"/>
              <a:buChar char="•"/>
              <a:defRPr b="0" i="0" sz="1701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indent="-336614" lvl="7" marL="3657600" marR="0" rtl="0" algn="l">
              <a:lnSpc>
                <a:spcPct val="90000"/>
              </a:lnSpc>
              <a:spcBef>
                <a:spcPts val="472"/>
              </a:spcBef>
              <a:spcAft>
                <a:spcPts val="0"/>
              </a:spcAft>
              <a:buClr>
                <a:schemeClr val="dk1"/>
              </a:buClr>
              <a:buSzPts val="1701"/>
              <a:buFont typeface="Arial"/>
              <a:buChar char="•"/>
              <a:defRPr b="0" i="0" sz="1701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indent="-336614" lvl="8" marL="4114800" marR="0" rtl="0" algn="l">
              <a:lnSpc>
                <a:spcPct val="90000"/>
              </a:lnSpc>
              <a:spcBef>
                <a:spcPts val="472"/>
              </a:spcBef>
              <a:spcAft>
                <a:spcPts val="0"/>
              </a:spcAft>
              <a:buClr>
                <a:schemeClr val="dk1"/>
              </a:buClr>
              <a:buSzPts val="1701"/>
              <a:buFont typeface="Arial"/>
              <a:buChar char="•"/>
              <a:defRPr b="0" i="0" sz="1701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Grazie">
  <p:cSld name="1_Grazi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67"/>
          <p:cNvSpPr txBox="1"/>
          <p:nvPr>
            <p:ph idx="1" type="body"/>
          </p:nvPr>
        </p:nvSpPr>
        <p:spPr>
          <a:xfrm>
            <a:off x="720657" y="2494617"/>
            <a:ext cx="5039587" cy="74547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9A913"/>
              </a:buClr>
              <a:buSzPts val="4400"/>
              <a:buFont typeface="NTR"/>
              <a:buNone/>
              <a:defRPr b="1" i="0" sz="4400" u="none" cap="none" strike="noStrike">
                <a:solidFill>
                  <a:srgbClr val="FF8200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E9A913"/>
              </a:buClr>
              <a:buSzPts val="4000"/>
              <a:buFont typeface="NTR"/>
              <a:buNone/>
              <a:defRPr b="1" i="0" sz="40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E9A913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indent="-304800" lvl="3" marL="18288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Arial"/>
              <a:buChar char="&gt;"/>
              <a:defRPr b="0" i="0" sz="12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indent="-304800" lvl="4" marL="22860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Arial"/>
              <a:buChar char="–"/>
              <a:defRPr b="0" i="0" sz="12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indent="-336614" lvl="5" marL="27432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701"/>
              <a:buFont typeface="Arial"/>
              <a:buChar char="•"/>
              <a:defRPr b="0" i="0" sz="1701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indent="-336614" lvl="6" marL="3200400" marR="0" rtl="0" algn="l">
              <a:lnSpc>
                <a:spcPct val="90000"/>
              </a:lnSpc>
              <a:spcBef>
                <a:spcPts val="472"/>
              </a:spcBef>
              <a:spcAft>
                <a:spcPts val="0"/>
              </a:spcAft>
              <a:buClr>
                <a:schemeClr val="dk1"/>
              </a:buClr>
              <a:buSzPts val="1701"/>
              <a:buFont typeface="Arial"/>
              <a:buChar char="•"/>
              <a:defRPr b="0" i="0" sz="1701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indent="-336614" lvl="7" marL="3657600" marR="0" rtl="0" algn="l">
              <a:lnSpc>
                <a:spcPct val="90000"/>
              </a:lnSpc>
              <a:spcBef>
                <a:spcPts val="472"/>
              </a:spcBef>
              <a:spcAft>
                <a:spcPts val="0"/>
              </a:spcAft>
              <a:buClr>
                <a:schemeClr val="dk1"/>
              </a:buClr>
              <a:buSzPts val="1701"/>
              <a:buFont typeface="Arial"/>
              <a:buChar char="•"/>
              <a:defRPr b="0" i="0" sz="1701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indent="-336614" lvl="8" marL="4114800" marR="0" rtl="0" algn="l">
              <a:lnSpc>
                <a:spcPct val="90000"/>
              </a:lnSpc>
              <a:spcBef>
                <a:spcPts val="472"/>
              </a:spcBef>
              <a:spcAft>
                <a:spcPts val="0"/>
              </a:spcAft>
              <a:buClr>
                <a:schemeClr val="dk1"/>
              </a:buClr>
              <a:buSzPts val="1701"/>
              <a:buFont typeface="Arial"/>
              <a:buChar char="•"/>
              <a:defRPr b="0" i="0" sz="1701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/>
        </p:txBody>
      </p:sp>
      <p:pic>
        <p:nvPicPr>
          <p:cNvPr descr="A close up of a logo&#10;&#10;Description automatically generated" id="371" name="Google Shape;371;p6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60444" y="3577149"/>
            <a:ext cx="3065435" cy="1189958"/>
          </a:xfrm>
          <a:prstGeom prst="rect">
            <a:avLst/>
          </a:prstGeom>
          <a:noFill/>
          <a:ln>
            <a:noFill/>
          </a:ln>
        </p:spPr>
      </p:pic>
      <p:sp>
        <p:nvSpPr>
          <p:cNvPr id="372" name="Google Shape;372;p67"/>
          <p:cNvSpPr txBox="1"/>
          <p:nvPr/>
        </p:nvSpPr>
        <p:spPr>
          <a:xfrm>
            <a:off x="725045" y="4104183"/>
            <a:ext cx="2226887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600">
                <a:solidFill>
                  <a:srgbClr val="FF8200"/>
                </a:solidFill>
                <a:latin typeface="Avenir"/>
                <a:ea typeface="Avenir"/>
                <a:cs typeface="Avenir"/>
                <a:sym typeface="Avenir"/>
              </a:rPr>
              <a:t>#Agenziadipersone</a:t>
            </a:r>
            <a:endParaRPr sz="1600">
              <a:solidFill>
                <a:srgbClr val="FF8200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373" name="Google Shape;373;p67"/>
          <p:cNvSpPr txBox="1"/>
          <p:nvPr>
            <p:ph idx="2" type="body"/>
          </p:nvPr>
        </p:nvSpPr>
        <p:spPr>
          <a:xfrm>
            <a:off x="725045" y="3816151"/>
            <a:ext cx="2586927" cy="3099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9A913"/>
              </a:buClr>
              <a:buSzPts val="1600"/>
              <a:buFont typeface="NTR"/>
              <a:buNone/>
              <a:defRPr b="0" i="0" sz="1600" u="none" cap="none" strike="noStrike">
                <a:solidFill>
                  <a:srgbClr val="1D112A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E9A913"/>
              </a:buClr>
              <a:buSzPts val="1400"/>
              <a:buFont typeface="NTR"/>
              <a:buNone/>
              <a:defRPr b="1" i="0" sz="1400" u="none" cap="none" strike="noStrike">
                <a:solidFill>
                  <a:srgbClr val="1C1914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E9A913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1D112A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indent="-304800" lvl="3" marL="18288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Arial"/>
              <a:buChar char="&gt;"/>
              <a:defRPr b="0" i="0" sz="1200" u="none" cap="none" strike="noStrike">
                <a:solidFill>
                  <a:srgbClr val="1D112A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indent="-304800" lvl="4" marL="22860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Arial"/>
              <a:buChar char="–"/>
              <a:defRPr b="0" i="0" sz="1200" u="none" cap="none" strike="noStrike">
                <a:solidFill>
                  <a:srgbClr val="1D112A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indent="-336614" lvl="5" marL="27432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701"/>
              <a:buFont typeface="Arial"/>
              <a:buChar char="•"/>
              <a:defRPr b="0" i="0" sz="1701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indent="-336614" lvl="6" marL="3200400" marR="0" rtl="0" algn="l">
              <a:lnSpc>
                <a:spcPct val="90000"/>
              </a:lnSpc>
              <a:spcBef>
                <a:spcPts val="472"/>
              </a:spcBef>
              <a:spcAft>
                <a:spcPts val="0"/>
              </a:spcAft>
              <a:buClr>
                <a:schemeClr val="dk1"/>
              </a:buClr>
              <a:buSzPts val="1701"/>
              <a:buFont typeface="Arial"/>
              <a:buChar char="•"/>
              <a:defRPr b="0" i="0" sz="1701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indent="-336614" lvl="7" marL="3657600" marR="0" rtl="0" algn="l">
              <a:lnSpc>
                <a:spcPct val="90000"/>
              </a:lnSpc>
              <a:spcBef>
                <a:spcPts val="472"/>
              </a:spcBef>
              <a:spcAft>
                <a:spcPts val="0"/>
              </a:spcAft>
              <a:buClr>
                <a:schemeClr val="dk1"/>
              </a:buClr>
              <a:buSzPts val="1701"/>
              <a:buFont typeface="Arial"/>
              <a:buChar char="•"/>
              <a:defRPr b="0" i="0" sz="1701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indent="-336614" lvl="8" marL="4114800" marR="0" rtl="0" algn="l">
              <a:lnSpc>
                <a:spcPct val="90000"/>
              </a:lnSpc>
              <a:spcBef>
                <a:spcPts val="472"/>
              </a:spcBef>
              <a:spcAft>
                <a:spcPts val="0"/>
              </a:spcAft>
              <a:buClr>
                <a:schemeClr val="dk1"/>
              </a:buClr>
              <a:buSzPts val="1701"/>
              <a:buFont typeface="Arial"/>
              <a:buChar char="•"/>
              <a:defRPr b="0" i="0" sz="1701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Grazie Blu">
  <p:cSld name="2_Grazie Blu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68"/>
          <p:cNvSpPr txBox="1"/>
          <p:nvPr>
            <p:ph idx="1" type="body"/>
          </p:nvPr>
        </p:nvSpPr>
        <p:spPr>
          <a:xfrm>
            <a:off x="725046" y="1505338"/>
            <a:ext cx="5251450" cy="74547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9A913"/>
              </a:buClr>
              <a:buSzPts val="4400"/>
              <a:buFont typeface="NTR"/>
              <a:buNone/>
              <a:defRPr b="1" i="0" sz="4400" u="none" cap="none" strike="noStrike">
                <a:solidFill>
                  <a:srgbClr val="FF8200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E9A913"/>
              </a:buClr>
              <a:buSzPts val="4000"/>
              <a:buFont typeface="NTR"/>
              <a:buNone/>
              <a:defRPr b="1" i="0" sz="40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E9A913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indent="-304800" lvl="3" marL="18288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Arial"/>
              <a:buChar char="&gt;"/>
              <a:defRPr b="0" i="0" sz="12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indent="-304800" lvl="4" marL="22860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Arial"/>
              <a:buChar char="–"/>
              <a:defRPr b="0" i="0" sz="12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indent="-336614" lvl="5" marL="27432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701"/>
              <a:buFont typeface="Arial"/>
              <a:buChar char="•"/>
              <a:defRPr b="0" i="0" sz="1701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indent="-336614" lvl="6" marL="3200400" marR="0" rtl="0" algn="l">
              <a:lnSpc>
                <a:spcPct val="90000"/>
              </a:lnSpc>
              <a:spcBef>
                <a:spcPts val="472"/>
              </a:spcBef>
              <a:spcAft>
                <a:spcPts val="0"/>
              </a:spcAft>
              <a:buClr>
                <a:schemeClr val="dk1"/>
              </a:buClr>
              <a:buSzPts val="1701"/>
              <a:buFont typeface="Arial"/>
              <a:buChar char="•"/>
              <a:defRPr b="0" i="0" sz="1701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indent="-336614" lvl="7" marL="3657600" marR="0" rtl="0" algn="l">
              <a:lnSpc>
                <a:spcPct val="90000"/>
              </a:lnSpc>
              <a:spcBef>
                <a:spcPts val="472"/>
              </a:spcBef>
              <a:spcAft>
                <a:spcPts val="0"/>
              </a:spcAft>
              <a:buClr>
                <a:schemeClr val="dk1"/>
              </a:buClr>
              <a:buSzPts val="1701"/>
              <a:buFont typeface="Arial"/>
              <a:buChar char="•"/>
              <a:defRPr b="0" i="0" sz="1701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indent="-336614" lvl="8" marL="4114800" marR="0" rtl="0" algn="l">
              <a:lnSpc>
                <a:spcPct val="90000"/>
              </a:lnSpc>
              <a:spcBef>
                <a:spcPts val="472"/>
              </a:spcBef>
              <a:spcAft>
                <a:spcPts val="0"/>
              </a:spcAft>
              <a:buClr>
                <a:schemeClr val="dk1"/>
              </a:buClr>
              <a:buSzPts val="1701"/>
              <a:buFont typeface="Arial"/>
              <a:buChar char="•"/>
              <a:defRPr b="0" i="0" sz="1701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/>
        </p:txBody>
      </p:sp>
      <p:sp>
        <p:nvSpPr>
          <p:cNvPr id="376" name="Google Shape;376;p68"/>
          <p:cNvSpPr txBox="1"/>
          <p:nvPr>
            <p:ph idx="2" type="body"/>
          </p:nvPr>
        </p:nvSpPr>
        <p:spPr>
          <a:xfrm>
            <a:off x="712425" y="2342634"/>
            <a:ext cx="5251450" cy="12969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9A913"/>
              </a:buClr>
              <a:buSzPts val="1600"/>
              <a:buFont typeface="NTR"/>
              <a:buNone/>
              <a:defRPr b="0" i="0" sz="16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E9A913"/>
              </a:buClr>
              <a:buSzPts val="1400"/>
              <a:buFont typeface="NTR"/>
              <a:buNone/>
              <a:defRPr b="1" i="0" sz="1400" u="none" cap="none" strike="noStrike">
                <a:solidFill>
                  <a:srgbClr val="1C1914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E9A913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1D112A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indent="-304800" lvl="3" marL="18288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Arial"/>
              <a:buChar char="&gt;"/>
              <a:defRPr b="0" i="0" sz="1200" u="none" cap="none" strike="noStrike">
                <a:solidFill>
                  <a:srgbClr val="1D112A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indent="-304800" lvl="4" marL="22860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Arial"/>
              <a:buChar char="–"/>
              <a:defRPr b="0" i="0" sz="1200" u="none" cap="none" strike="noStrike">
                <a:solidFill>
                  <a:srgbClr val="1D112A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indent="-336614" lvl="5" marL="27432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701"/>
              <a:buFont typeface="Arial"/>
              <a:buChar char="•"/>
              <a:defRPr b="0" i="0" sz="1701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indent="-336614" lvl="6" marL="3200400" marR="0" rtl="0" algn="l">
              <a:lnSpc>
                <a:spcPct val="90000"/>
              </a:lnSpc>
              <a:spcBef>
                <a:spcPts val="472"/>
              </a:spcBef>
              <a:spcAft>
                <a:spcPts val="0"/>
              </a:spcAft>
              <a:buClr>
                <a:schemeClr val="dk1"/>
              </a:buClr>
              <a:buSzPts val="1701"/>
              <a:buFont typeface="Arial"/>
              <a:buChar char="•"/>
              <a:defRPr b="0" i="0" sz="1701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indent="-336614" lvl="7" marL="3657600" marR="0" rtl="0" algn="l">
              <a:lnSpc>
                <a:spcPct val="90000"/>
              </a:lnSpc>
              <a:spcBef>
                <a:spcPts val="472"/>
              </a:spcBef>
              <a:spcAft>
                <a:spcPts val="0"/>
              </a:spcAft>
              <a:buClr>
                <a:schemeClr val="dk1"/>
              </a:buClr>
              <a:buSzPts val="1701"/>
              <a:buFont typeface="Arial"/>
              <a:buChar char="•"/>
              <a:defRPr b="0" i="0" sz="1701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indent="-336614" lvl="8" marL="4114800" marR="0" rtl="0" algn="l">
              <a:lnSpc>
                <a:spcPct val="90000"/>
              </a:lnSpc>
              <a:spcBef>
                <a:spcPts val="472"/>
              </a:spcBef>
              <a:spcAft>
                <a:spcPts val="0"/>
              </a:spcAft>
              <a:buClr>
                <a:schemeClr val="dk1"/>
              </a:buClr>
              <a:buSzPts val="1701"/>
              <a:buFont typeface="Arial"/>
              <a:buChar char="•"/>
              <a:defRPr b="0" i="0" sz="1701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/>
        </p:txBody>
      </p:sp>
      <p:pic>
        <p:nvPicPr>
          <p:cNvPr descr="Logo&#10;&#10;Description automatically generated with medium confidence" id="377" name="Google Shape;377;p6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60444" y="3498442"/>
            <a:ext cx="3024335" cy="1479241"/>
          </a:xfrm>
          <a:prstGeom prst="rect">
            <a:avLst/>
          </a:prstGeom>
          <a:noFill/>
          <a:ln>
            <a:noFill/>
          </a:ln>
        </p:spPr>
      </p:pic>
      <p:sp>
        <p:nvSpPr>
          <p:cNvPr id="378" name="Google Shape;378;p68"/>
          <p:cNvSpPr txBox="1"/>
          <p:nvPr/>
        </p:nvSpPr>
        <p:spPr>
          <a:xfrm>
            <a:off x="725045" y="4104183"/>
            <a:ext cx="2226887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600">
                <a:solidFill>
                  <a:srgbClr val="FF8200"/>
                </a:solidFill>
                <a:latin typeface="Avenir"/>
                <a:ea typeface="Avenir"/>
                <a:cs typeface="Avenir"/>
                <a:sym typeface="Avenir"/>
              </a:rPr>
              <a:t>#Agenziadipersone</a:t>
            </a:r>
            <a:endParaRPr sz="1600">
              <a:solidFill>
                <a:srgbClr val="FF8200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379" name="Google Shape;379;p68"/>
          <p:cNvSpPr txBox="1"/>
          <p:nvPr>
            <p:ph idx="3" type="body"/>
          </p:nvPr>
        </p:nvSpPr>
        <p:spPr>
          <a:xfrm>
            <a:off x="725045" y="3794242"/>
            <a:ext cx="3024335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9A913"/>
              </a:buClr>
              <a:buSzPts val="1600"/>
              <a:buFont typeface="NTR"/>
              <a:buNone/>
              <a:defRPr b="0" i="0" sz="16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E9A913"/>
              </a:buClr>
              <a:buSzPts val="1400"/>
              <a:buFont typeface="NTR"/>
              <a:buNone/>
              <a:defRPr b="1" i="0" sz="1400" u="none" cap="none" strike="noStrike">
                <a:solidFill>
                  <a:srgbClr val="1C1914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E9A913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1D112A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indent="-304800" lvl="3" marL="18288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Arial"/>
              <a:buChar char="&gt;"/>
              <a:defRPr b="0" i="0" sz="1200" u="none" cap="none" strike="noStrike">
                <a:solidFill>
                  <a:srgbClr val="1D112A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indent="-304800" lvl="4" marL="22860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Arial"/>
              <a:buChar char="–"/>
              <a:defRPr b="0" i="0" sz="1200" u="none" cap="none" strike="noStrike">
                <a:solidFill>
                  <a:srgbClr val="1D112A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indent="-336614" lvl="5" marL="27432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701"/>
              <a:buFont typeface="Arial"/>
              <a:buChar char="•"/>
              <a:defRPr b="0" i="0" sz="1701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indent="-336614" lvl="6" marL="3200400" marR="0" rtl="0" algn="l">
              <a:lnSpc>
                <a:spcPct val="90000"/>
              </a:lnSpc>
              <a:spcBef>
                <a:spcPts val="472"/>
              </a:spcBef>
              <a:spcAft>
                <a:spcPts val="0"/>
              </a:spcAft>
              <a:buClr>
                <a:schemeClr val="dk1"/>
              </a:buClr>
              <a:buSzPts val="1701"/>
              <a:buFont typeface="Arial"/>
              <a:buChar char="•"/>
              <a:defRPr b="0" i="0" sz="1701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indent="-336614" lvl="7" marL="3657600" marR="0" rtl="0" algn="l">
              <a:lnSpc>
                <a:spcPct val="90000"/>
              </a:lnSpc>
              <a:spcBef>
                <a:spcPts val="472"/>
              </a:spcBef>
              <a:spcAft>
                <a:spcPts val="0"/>
              </a:spcAft>
              <a:buClr>
                <a:schemeClr val="dk1"/>
              </a:buClr>
              <a:buSzPts val="1701"/>
              <a:buFont typeface="Arial"/>
              <a:buChar char="•"/>
              <a:defRPr b="0" i="0" sz="1701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indent="-336614" lvl="8" marL="4114800" marR="0" rtl="0" algn="l">
              <a:lnSpc>
                <a:spcPct val="90000"/>
              </a:lnSpc>
              <a:spcBef>
                <a:spcPts val="472"/>
              </a:spcBef>
              <a:spcAft>
                <a:spcPts val="0"/>
              </a:spcAft>
              <a:buClr>
                <a:schemeClr val="dk1"/>
              </a:buClr>
              <a:buSzPts val="1701"/>
              <a:buFont typeface="Arial"/>
              <a:buChar char="•"/>
              <a:defRPr b="0" i="0" sz="1701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Grazie Blu">
  <p:cSld name="1_Grazie Blu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69"/>
          <p:cNvSpPr txBox="1"/>
          <p:nvPr>
            <p:ph idx="1" type="body"/>
          </p:nvPr>
        </p:nvSpPr>
        <p:spPr>
          <a:xfrm>
            <a:off x="725045" y="2422609"/>
            <a:ext cx="4315119" cy="74547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9A913"/>
              </a:buClr>
              <a:buSzPts val="4400"/>
              <a:buFont typeface="NTR"/>
              <a:buNone/>
              <a:defRPr b="1" i="0" sz="4400" u="none" cap="none" strike="noStrike">
                <a:solidFill>
                  <a:srgbClr val="FF8200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E9A913"/>
              </a:buClr>
              <a:buSzPts val="4000"/>
              <a:buFont typeface="NTR"/>
              <a:buNone/>
              <a:defRPr b="1" i="0" sz="40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E9A913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indent="-304800" lvl="3" marL="18288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Arial"/>
              <a:buChar char="&gt;"/>
              <a:defRPr b="0" i="0" sz="12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indent="-304800" lvl="4" marL="22860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Arial"/>
              <a:buChar char="–"/>
              <a:defRPr b="0" i="0" sz="12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indent="-336614" lvl="5" marL="27432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701"/>
              <a:buFont typeface="Arial"/>
              <a:buChar char="•"/>
              <a:defRPr b="0" i="0" sz="1701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indent="-336614" lvl="6" marL="3200400" marR="0" rtl="0" algn="l">
              <a:lnSpc>
                <a:spcPct val="90000"/>
              </a:lnSpc>
              <a:spcBef>
                <a:spcPts val="472"/>
              </a:spcBef>
              <a:spcAft>
                <a:spcPts val="0"/>
              </a:spcAft>
              <a:buClr>
                <a:schemeClr val="dk1"/>
              </a:buClr>
              <a:buSzPts val="1701"/>
              <a:buFont typeface="Arial"/>
              <a:buChar char="•"/>
              <a:defRPr b="0" i="0" sz="1701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indent="-336614" lvl="7" marL="3657600" marR="0" rtl="0" algn="l">
              <a:lnSpc>
                <a:spcPct val="90000"/>
              </a:lnSpc>
              <a:spcBef>
                <a:spcPts val="472"/>
              </a:spcBef>
              <a:spcAft>
                <a:spcPts val="0"/>
              </a:spcAft>
              <a:buClr>
                <a:schemeClr val="dk1"/>
              </a:buClr>
              <a:buSzPts val="1701"/>
              <a:buFont typeface="Arial"/>
              <a:buChar char="•"/>
              <a:defRPr b="0" i="0" sz="1701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indent="-336614" lvl="8" marL="4114800" marR="0" rtl="0" algn="l">
              <a:lnSpc>
                <a:spcPct val="90000"/>
              </a:lnSpc>
              <a:spcBef>
                <a:spcPts val="472"/>
              </a:spcBef>
              <a:spcAft>
                <a:spcPts val="0"/>
              </a:spcAft>
              <a:buClr>
                <a:schemeClr val="dk1"/>
              </a:buClr>
              <a:buSzPts val="1701"/>
              <a:buFont typeface="Arial"/>
              <a:buChar char="•"/>
              <a:defRPr b="0" i="0" sz="1701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/>
        </p:txBody>
      </p:sp>
      <p:pic>
        <p:nvPicPr>
          <p:cNvPr descr="Logo&#10;&#10;Description automatically generated with medium confidence" id="382" name="Google Shape;382;p6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60444" y="3498442"/>
            <a:ext cx="3024335" cy="1479241"/>
          </a:xfrm>
          <a:prstGeom prst="rect">
            <a:avLst/>
          </a:prstGeom>
          <a:noFill/>
          <a:ln>
            <a:noFill/>
          </a:ln>
        </p:spPr>
      </p:pic>
      <p:sp>
        <p:nvSpPr>
          <p:cNvPr id="383" name="Google Shape;383;p69"/>
          <p:cNvSpPr txBox="1"/>
          <p:nvPr/>
        </p:nvSpPr>
        <p:spPr>
          <a:xfrm>
            <a:off x="725045" y="4104183"/>
            <a:ext cx="2226887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600">
                <a:solidFill>
                  <a:srgbClr val="FF8200"/>
                </a:solidFill>
                <a:latin typeface="Avenir"/>
                <a:ea typeface="Avenir"/>
                <a:cs typeface="Avenir"/>
                <a:sym typeface="Avenir"/>
              </a:rPr>
              <a:t>#Agenziadipersone</a:t>
            </a:r>
            <a:endParaRPr sz="1600">
              <a:solidFill>
                <a:srgbClr val="FF8200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384" name="Google Shape;384;p69"/>
          <p:cNvSpPr txBox="1"/>
          <p:nvPr>
            <p:ph idx="2" type="body"/>
          </p:nvPr>
        </p:nvSpPr>
        <p:spPr>
          <a:xfrm>
            <a:off x="725045" y="3794242"/>
            <a:ext cx="3024335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9A913"/>
              </a:buClr>
              <a:buSzPts val="1600"/>
              <a:buFont typeface="NTR"/>
              <a:buNone/>
              <a:defRPr b="0" i="0" sz="16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E9A913"/>
              </a:buClr>
              <a:buSzPts val="1400"/>
              <a:buFont typeface="NTR"/>
              <a:buNone/>
              <a:defRPr b="1" i="0" sz="1400" u="none" cap="none" strike="noStrike">
                <a:solidFill>
                  <a:srgbClr val="1C1914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E9A913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1D112A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indent="-304800" lvl="3" marL="18288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Arial"/>
              <a:buChar char="&gt;"/>
              <a:defRPr b="0" i="0" sz="1200" u="none" cap="none" strike="noStrike">
                <a:solidFill>
                  <a:srgbClr val="1D112A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indent="-304800" lvl="4" marL="22860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Arial"/>
              <a:buChar char="–"/>
              <a:defRPr b="0" i="0" sz="1200" u="none" cap="none" strike="noStrike">
                <a:solidFill>
                  <a:srgbClr val="1D112A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indent="-336614" lvl="5" marL="27432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701"/>
              <a:buFont typeface="Arial"/>
              <a:buChar char="•"/>
              <a:defRPr b="0" i="0" sz="1701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indent="-336614" lvl="6" marL="3200400" marR="0" rtl="0" algn="l">
              <a:lnSpc>
                <a:spcPct val="90000"/>
              </a:lnSpc>
              <a:spcBef>
                <a:spcPts val="472"/>
              </a:spcBef>
              <a:spcAft>
                <a:spcPts val="0"/>
              </a:spcAft>
              <a:buClr>
                <a:schemeClr val="dk1"/>
              </a:buClr>
              <a:buSzPts val="1701"/>
              <a:buFont typeface="Arial"/>
              <a:buChar char="•"/>
              <a:defRPr b="0" i="0" sz="1701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indent="-336614" lvl="7" marL="3657600" marR="0" rtl="0" algn="l">
              <a:lnSpc>
                <a:spcPct val="90000"/>
              </a:lnSpc>
              <a:spcBef>
                <a:spcPts val="472"/>
              </a:spcBef>
              <a:spcAft>
                <a:spcPts val="0"/>
              </a:spcAft>
              <a:buClr>
                <a:schemeClr val="dk1"/>
              </a:buClr>
              <a:buSzPts val="1701"/>
              <a:buFont typeface="Arial"/>
              <a:buChar char="•"/>
              <a:defRPr b="0" i="0" sz="1701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indent="-336614" lvl="8" marL="4114800" marR="0" rtl="0" algn="l">
              <a:lnSpc>
                <a:spcPct val="90000"/>
              </a:lnSpc>
              <a:spcBef>
                <a:spcPts val="472"/>
              </a:spcBef>
              <a:spcAft>
                <a:spcPts val="0"/>
              </a:spcAft>
              <a:buClr>
                <a:schemeClr val="dk1"/>
              </a:buClr>
              <a:buSzPts val="1701"/>
              <a:buFont typeface="Arial"/>
              <a:buChar char="•"/>
              <a:defRPr b="0" i="0" sz="1701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Front cover_option5_city cover light">
  <p:cSld name="1_Front cover_option5_city cover ligh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7"/>
          <p:cNvSpPr txBox="1"/>
          <p:nvPr>
            <p:ph idx="1" type="body"/>
          </p:nvPr>
        </p:nvSpPr>
        <p:spPr>
          <a:xfrm>
            <a:off x="725045" y="2808039"/>
            <a:ext cx="5035199" cy="163817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9A913"/>
              </a:buClr>
              <a:buSzPts val="3200"/>
              <a:buFont typeface="NTR"/>
              <a:buNone/>
              <a:defRPr b="1" i="0" sz="3200" u="none" cap="none" strike="noStrike">
                <a:solidFill>
                  <a:srgbClr val="1F193B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E9A913"/>
              </a:buClr>
              <a:buSzPts val="4000"/>
              <a:buFont typeface="NTR"/>
              <a:buNone/>
              <a:defRPr b="1" i="0" sz="40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E9A913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indent="-304800" lvl="3" marL="18288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Arial"/>
              <a:buChar char="&gt;"/>
              <a:defRPr b="0" i="0" sz="12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indent="-304800" lvl="4" marL="22860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Arial"/>
              <a:buChar char="–"/>
              <a:defRPr b="0" i="0" sz="12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indent="-336614" lvl="5" marL="27432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701"/>
              <a:buFont typeface="Arial"/>
              <a:buChar char="•"/>
              <a:defRPr b="0" i="0" sz="1701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indent="-336614" lvl="6" marL="3200400" marR="0" rtl="0" algn="l">
              <a:lnSpc>
                <a:spcPct val="90000"/>
              </a:lnSpc>
              <a:spcBef>
                <a:spcPts val="472"/>
              </a:spcBef>
              <a:spcAft>
                <a:spcPts val="0"/>
              </a:spcAft>
              <a:buClr>
                <a:schemeClr val="dk1"/>
              </a:buClr>
              <a:buSzPts val="1701"/>
              <a:buFont typeface="Arial"/>
              <a:buChar char="•"/>
              <a:defRPr b="0" i="0" sz="1701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indent="-336614" lvl="7" marL="3657600" marR="0" rtl="0" algn="l">
              <a:lnSpc>
                <a:spcPct val="90000"/>
              </a:lnSpc>
              <a:spcBef>
                <a:spcPts val="472"/>
              </a:spcBef>
              <a:spcAft>
                <a:spcPts val="0"/>
              </a:spcAft>
              <a:buClr>
                <a:schemeClr val="dk1"/>
              </a:buClr>
              <a:buSzPts val="1701"/>
              <a:buFont typeface="Arial"/>
              <a:buChar char="•"/>
              <a:defRPr b="0" i="0" sz="1701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indent="-336614" lvl="8" marL="4114800" marR="0" rtl="0" algn="l">
              <a:lnSpc>
                <a:spcPct val="90000"/>
              </a:lnSpc>
              <a:spcBef>
                <a:spcPts val="472"/>
              </a:spcBef>
              <a:spcAft>
                <a:spcPts val="0"/>
              </a:spcAft>
              <a:buClr>
                <a:schemeClr val="dk1"/>
              </a:buClr>
              <a:buSzPts val="1701"/>
              <a:buFont typeface="Arial"/>
              <a:buChar char="•"/>
              <a:defRPr b="0" i="0" sz="1701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/>
        </p:txBody>
      </p:sp>
      <p:sp>
        <p:nvSpPr>
          <p:cNvPr id="37" name="Google Shape;37;p17"/>
          <p:cNvSpPr txBox="1"/>
          <p:nvPr>
            <p:ph idx="2" type="body"/>
          </p:nvPr>
        </p:nvSpPr>
        <p:spPr>
          <a:xfrm>
            <a:off x="724321" y="5292459"/>
            <a:ext cx="5035200" cy="3667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9A913"/>
              </a:buClr>
              <a:buSzPts val="1200"/>
              <a:buFont typeface="NTR"/>
              <a:buNone/>
              <a:defRPr b="0" i="0" sz="1200" u="none" cap="none" strike="noStrike">
                <a:solidFill>
                  <a:srgbClr val="FF8200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E9A913"/>
              </a:buClr>
              <a:buSzPts val="1400"/>
              <a:buFont typeface="NTR"/>
              <a:buNone/>
              <a:defRPr b="1" i="0" sz="1400" u="none" cap="none" strike="noStrike">
                <a:solidFill>
                  <a:srgbClr val="1C1914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E9A913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1D112A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indent="-304800" lvl="3" marL="18288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Arial"/>
              <a:buChar char="&gt;"/>
              <a:defRPr b="0" i="0" sz="1200" u="none" cap="none" strike="noStrike">
                <a:solidFill>
                  <a:srgbClr val="1D112A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indent="-304800" lvl="4" marL="22860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Arial"/>
              <a:buChar char="–"/>
              <a:defRPr b="0" i="0" sz="1200" u="none" cap="none" strike="noStrike">
                <a:solidFill>
                  <a:srgbClr val="1D112A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indent="-336614" lvl="5" marL="27432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701"/>
              <a:buFont typeface="Arial"/>
              <a:buChar char="•"/>
              <a:defRPr b="0" i="0" sz="1701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indent="-336614" lvl="6" marL="3200400" marR="0" rtl="0" algn="l">
              <a:lnSpc>
                <a:spcPct val="90000"/>
              </a:lnSpc>
              <a:spcBef>
                <a:spcPts val="472"/>
              </a:spcBef>
              <a:spcAft>
                <a:spcPts val="0"/>
              </a:spcAft>
              <a:buClr>
                <a:schemeClr val="dk1"/>
              </a:buClr>
              <a:buSzPts val="1701"/>
              <a:buFont typeface="Arial"/>
              <a:buChar char="•"/>
              <a:defRPr b="0" i="0" sz="1701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indent="-336614" lvl="7" marL="3657600" marR="0" rtl="0" algn="l">
              <a:lnSpc>
                <a:spcPct val="90000"/>
              </a:lnSpc>
              <a:spcBef>
                <a:spcPts val="472"/>
              </a:spcBef>
              <a:spcAft>
                <a:spcPts val="0"/>
              </a:spcAft>
              <a:buClr>
                <a:schemeClr val="dk1"/>
              </a:buClr>
              <a:buSzPts val="1701"/>
              <a:buFont typeface="Arial"/>
              <a:buChar char="•"/>
              <a:defRPr b="0" i="0" sz="1701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indent="-336614" lvl="8" marL="4114800" marR="0" rtl="0" algn="l">
              <a:lnSpc>
                <a:spcPct val="90000"/>
              </a:lnSpc>
              <a:spcBef>
                <a:spcPts val="472"/>
              </a:spcBef>
              <a:spcAft>
                <a:spcPts val="0"/>
              </a:spcAft>
              <a:buClr>
                <a:schemeClr val="dk1"/>
              </a:buClr>
              <a:buSzPts val="1701"/>
              <a:buFont typeface="Arial"/>
              <a:buChar char="•"/>
              <a:defRPr b="0" i="0" sz="1701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/>
        </p:txBody>
      </p:sp>
      <p:sp>
        <p:nvSpPr>
          <p:cNvPr id="38" name="Google Shape;38;p17"/>
          <p:cNvSpPr txBox="1"/>
          <p:nvPr>
            <p:ph idx="3" type="body"/>
          </p:nvPr>
        </p:nvSpPr>
        <p:spPr>
          <a:xfrm>
            <a:off x="725045" y="4546988"/>
            <a:ext cx="5035199" cy="6864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9A913"/>
              </a:buClr>
              <a:buSzPts val="1400"/>
              <a:buFont typeface="NTR"/>
              <a:buNone/>
              <a:defRPr b="0" i="0" sz="1400" u="none" cap="none" strike="noStrike">
                <a:solidFill>
                  <a:srgbClr val="1F193B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E9A913"/>
              </a:buClr>
              <a:buSzPts val="1400"/>
              <a:buFont typeface="NTR"/>
              <a:buNone/>
              <a:defRPr b="1" i="0" sz="1400" u="none" cap="none" strike="noStrike">
                <a:solidFill>
                  <a:srgbClr val="1C1914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E9A913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1D112A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indent="-304800" lvl="3" marL="18288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Arial"/>
              <a:buChar char="&gt;"/>
              <a:defRPr b="0" i="0" sz="1200" u="none" cap="none" strike="noStrike">
                <a:solidFill>
                  <a:srgbClr val="1D112A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indent="-304800" lvl="4" marL="22860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Arial"/>
              <a:buChar char="–"/>
              <a:defRPr b="0" i="0" sz="1200" u="none" cap="none" strike="noStrike">
                <a:solidFill>
                  <a:srgbClr val="1D112A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indent="-336614" lvl="5" marL="27432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701"/>
              <a:buFont typeface="Arial"/>
              <a:buChar char="•"/>
              <a:defRPr b="0" i="0" sz="1701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indent="-336614" lvl="6" marL="3200400" marR="0" rtl="0" algn="l">
              <a:lnSpc>
                <a:spcPct val="90000"/>
              </a:lnSpc>
              <a:spcBef>
                <a:spcPts val="472"/>
              </a:spcBef>
              <a:spcAft>
                <a:spcPts val="0"/>
              </a:spcAft>
              <a:buClr>
                <a:schemeClr val="dk1"/>
              </a:buClr>
              <a:buSzPts val="1701"/>
              <a:buFont typeface="Arial"/>
              <a:buChar char="•"/>
              <a:defRPr b="0" i="0" sz="1701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indent="-336614" lvl="7" marL="3657600" marR="0" rtl="0" algn="l">
              <a:lnSpc>
                <a:spcPct val="90000"/>
              </a:lnSpc>
              <a:spcBef>
                <a:spcPts val="472"/>
              </a:spcBef>
              <a:spcAft>
                <a:spcPts val="0"/>
              </a:spcAft>
              <a:buClr>
                <a:schemeClr val="dk1"/>
              </a:buClr>
              <a:buSzPts val="1701"/>
              <a:buFont typeface="Arial"/>
              <a:buChar char="•"/>
              <a:defRPr b="0" i="0" sz="1701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indent="-336614" lvl="8" marL="4114800" marR="0" rtl="0" algn="l">
              <a:lnSpc>
                <a:spcPct val="90000"/>
              </a:lnSpc>
              <a:spcBef>
                <a:spcPts val="472"/>
              </a:spcBef>
              <a:spcAft>
                <a:spcPts val="0"/>
              </a:spcAft>
              <a:buClr>
                <a:schemeClr val="dk1"/>
              </a:buClr>
              <a:buSzPts val="1701"/>
              <a:buFont typeface="Arial"/>
              <a:buChar char="•"/>
              <a:defRPr b="0" i="0" sz="1701" u="none" cap="none" strike="noStrik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/>
        </p:txBody>
      </p:sp>
      <p:sp>
        <p:nvSpPr>
          <p:cNvPr id="39" name="Google Shape;39;p17"/>
          <p:cNvSpPr/>
          <p:nvPr>
            <p:ph idx="4" type="pic"/>
          </p:nvPr>
        </p:nvSpPr>
        <p:spPr>
          <a:xfrm>
            <a:off x="5852189" y="-33853"/>
            <a:ext cx="4712206" cy="6551335"/>
          </a:xfrm>
          <a:prstGeom prst="rect">
            <a:avLst/>
          </a:prstGeom>
          <a:noFill/>
          <a:ln>
            <a:noFill/>
          </a:ln>
        </p:spPr>
      </p:sp>
      <p:pic>
        <p:nvPicPr>
          <p:cNvPr descr="A close up of a logo&#10;&#10;Description automatically generated" id="40" name="Google Shape;40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92944" y="455644"/>
            <a:ext cx="3065435" cy="11899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ull image_cover gray">
  <p:cSld name="Full image_cover gra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8"/>
          <p:cNvSpPr/>
          <p:nvPr>
            <p:ph idx="2" type="pic"/>
          </p:nvPr>
        </p:nvSpPr>
        <p:spPr>
          <a:xfrm>
            <a:off x="0" y="0"/>
            <a:ext cx="11520488" cy="6480175"/>
          </a:xfrm>
          <a:prstGeom prst="rect">
            <a:avLst/>
          </a:prstGeom>
          <a:noFill/>
          <a:ln>
            <a:noFill/>
          </a:ln>
        </p:spPr>
      </p:sp>
      <p:sp>
        <p:nvSpPr>
          <p:cNvPr id="43" name="Google Shape;43;p18"/>
          <p:cNvSpPr txBox="1"/>
          <p:nvPr>
            <p:ph type="title"/>
          </p:nvPr>
        </p:nvSpPr>
        <p:spPr>
          <a:xfrm>
            <a:off x="725045" y="2016071"/>
            <a:ext cx="6835399" cy="24480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venir"/>
              <a:buNone/>
              <a:defRPr b="1" i="0" sz="44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18"/>
          <p:cNvSpPr txBox="1"/>
          <p:nvPr>
            <p:ph idx="12" type="sldNum"/>
          </p:nvPr>
        </p:nvSpPr>
        <p:spPr>
          <a:xfrm>
            <a:off x="8568556" y="5688359"/>
            <a:ext cx="2520000" cy="2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  <p:pic>
        <p:nvPicPr>
          <p:cNvPr id="45" name="Google Shape;45;p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99428" y="5544343"/>
            <a:ext cx="175422" cy="520419"/>
          </a:xfrm>
          <a:prstGeom prst="rect">
            <a:avLst/>
          </a:prstGeom>
          <a:noFill/>
          <a:ln>
            <a:noFill/>
          </a:ln>
        </p:spPr>
      </p:pic>
      <p:pic>
        <p:nvPicPr>
          <p:cNvPr id="46" name="Google Shape;46;p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51828" y="5696743"/>
            <a:ext cx="175422" cy="5204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Full image_cover gray">
  <p:cSld name="1_Full image_cover gray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9"/>
          <p:cNvSpPr/>
          <p:nvPr/>
        </p:nvSpPr>
        <p:spPr>
          <a:xfrm>
            <a:off x="0" y="0"/>
            <a:ext cx="11520488" cy="6480175"/>
          </a:xfrm>
          <a:prstGeom prst="rect">
            <a:avLst/>
          </a:prstGeom>
          <a:solidFill>
            <a:srgbClr val="E5E5E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932" u="none" cap="none" strike="noStrike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49" name="Google Shape;49;p19"/>
          <p:cNvSpPr txBox="1"/>
          <p:nvPr>
            <p:ph type="title"/>
          </p:nvPr>
        </p:nvSpPr>
        <p:spPr>
          <a:xfrm>
            <a:off x="725045" y="2016071"/>
            <a:ext cx="6835399" cy="24480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venir"/>
              <a:buNone/>
              <a:defRPr b="1" i="0" sz="44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19"/>
          <p:cNvSpPr txBox="1"/>
          <p:nvPr>
            <p:ph idx="12" type="sldNum"/>
          </p:nvPr>
        </p:nvSpPr>
        <p:spPr>
          <a:xfrm>
            <a:off x="8568556" y="5688359"/>
            <a:ext cx="2520000" cy="2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  <p:pic>
        <p:nvPicPr>
          <p:cNvPr id="51" name="Google Shape;51;p1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99428" y="5544343"/>
            <a:ext cx="175422" cy="5204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Full image_cover blue">
  <p:cSld name="1_Full image_cover blue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20"/>
          <p:cNvSpPr/>
          <p:nvPr/>
        </p:nvSpPr>
        <p:spPr>
          <a:xfrm>
            <a:off x="0" y="0"/>
            <a:ext cx="11520488" cy="6480175"/>
          </a:xfrm>
          <a:prstGeom prst="rect">
            <a:avLst/>
          </a:prstGeom>
          <a:solidFill>
            <a:srgbClr val="1F193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932" u="none" cap="none" strike="noStrike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54" name="Google Shape;54;p20"/>
          <p:cNvSpPr txBox="1"/>
          <p:nvPr>
            <p:ph type="title"/>
          </p:nvPr>
        </p:nvSpPr>
        <p:spPr>
          <a:xfrm>
            <a:off x="725045" y="2016071"/>
            <a:ext cx="6835399" cy="24480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venir"/>
              <a:buNone/>
              <a:defRPr b="1" i="0" sz="440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20"/>
          <p:cNvSpPr txBox="1"/>
          <p:nvPr>
            <p:ph idx="12" type="sldNum"/>
          </p:nvPr>
        </p:nvSpPr>
        <p:spPr>
          <a:xfrm>
            <a:off x="8568556" y="5688359"/>
            <a:ext cx="2520000" cy="2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  <p:pic>
        <p:nvPicPr>
          <p:cNvPr id="56" name="Google Shape;56;p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99428" y="5544343"/>
            <a:ext cx="175422" cy="5204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40" Type="http://schemas.openxmlformats.org/officeDocument/2006/relationships/slideLayout" Target="../slideLayouts/slideLayout40.xml"/><Relationship Id="rId42" Type="http://schemas.openxmlformats.org/officeDocument/2006/relationships/slideLayout" Target="../slideLayouts/slideLayout42.xml"/><Relationship Id="rId41" Type="http://schemas.openxmlformats.org/officeDocument/2006/relationships/slideLayout" Target="../slideLayouts/slideLayout41.xml"/><Relationship Id="rId44" Type="http://schemas.openxmlformats.org/officeDocument/2006/relationships/slideLayout" Target="../slideLayouts/slideLayout44.xml"/><Relationship Id="rId43" Type="http://schemas.openxmlformats.org/officeDocument/2006/relationships/slideLayout" Target="../slideLayouts/slideLayout43.xml"/><Relationship Id="rId46" Type="http://schemas.openxmlformats.org/officeDocument/2006/relationships/slideLayout" Target="../slideLayouts/slideLayout46.xml"/><Relationship Id="rId45" Type="http://schemas.openxmlformats.org/officeDocument/2006/relationships/slideLayout" Target="../slideLayouts/slideLayout45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48" Type="http://schemas.openxmlformats.org/officeDocument/2006/relationships/slideLayout" Target="../slideLayouts/slideLayout48.xml"/><Relationship Id="rId47" Type="http://schemas.openxmlformats.org/officeDocument/2006/relationships/slideLayout" Target="../slideLayouts/slideLayout47.xml"/><Relationship Id="rId49" Type="http://schemas.openxmlformats.org/officeDocument/2006/relationships/slideLayout" Target="../slideLayouts/slideLayout4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31" Type="http://schemas.openxmlformats.org/officeDocument/2006/relationships/slideLayout" Target="../slideLayouts/slideLayout31.xml"/><Relationship Id="rId30" Type="http://schemas.openxmlformats.org/officeDocument/2006/relationships/slideLayout" Target="../slideLayouts/slideLayout30.xml"/><Relationship Id="rId33" Type="http://schemas.openxmlformats.org/officeDocument/2006/relationships/slideLayout" Target="../slideLayouts/slideLayout33.xml"/><Relationship Id="rId32" Type="http://schemas.openxmlformats.org/officeDocument/2006/relationships/slideLayout" Target="../slideLayouts/slideLayout32.xml"/><Relationship Id="rId35" Type="http://schemas.openxmlformats.org/officeDocument/2006/relationships/slideLayout" Target="../slideLayouts/slideLayout35.xml"/><Relationship Id="rId34" Type="http://schemas.openxmlformats.org/officeDocument/2006/relationships/slideLayout" Target="../slideLayouts/slideLayout34.xml"/><Relationship Id="rId37" Type="http://schemas.openxmlformats.org/officeDocument/2006/relationships/slideLayout" Target="../slideLayouts/slideLayout37.xml"/><Relationship Id="rId36" Type="http://schemas.openxmlformats.org/officeDocument/2006/relationships/slideLayout" Target="../slideLayouts/slideLayout36.xml"/><Relationship Id="rId39" Type="http://schemas.openxmlformats.org/officeDocument/2006/relationships/slideLayout" Target="../slideLayouts/slideLayout39.xml"/><Relationship Id="rId38" Type="http://schemas.openxmlformats.org/officeDocument/2006/relationships/slideLayout" Target="../slideLayouts/slideLayout38.xml"/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29" Type="http://schemas.openxmlformats.org/officeDocument/2006/relationships/slideLayout" Target="../slideLayouts/slideLayout29.xml"/><Relationship Id="rId51" Type="http://schemas.openxmlformats.org/officeDocument/2006/relationships/slideLayout" Target="../slideLayouts/slideLayout51.xml"/><Relationship Id="rId50" Type="http://schemas.openxmlformats.org/officeDocument/2006/relationships/slideLayout" Target="../slideLayouts/slideLayout50.xml"/><Relationship Id="rId53" Type="http://schemas.openxmlformats.org/officeDocument/2006/relationships/slideLayout" Target="../slideLayouts/slideLayout53.xml"/><Relationship Id="rId52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11.xml"/><Relationship Id="rId5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10.xml"/><Relationship Id="rId54" Type="http://schemas.openxmlformats.org/officeDocument/2006/relationships/slideLayout" Target="../slideLayouts/slideLayout54.xml"/><Relationship Id="rId13" Type="http://schemas.openxmlformats.org/officeDocument/2006/relationships/slideLayout" Target="../slideLayouts/slideLayout13.xml"/><Relationship Id="rId57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12.xml"/><Relationship Id="rId56" Type="http://schemas.openxmlformats.org/officeDocument/2006/relationships/slideLayout" Target="../slideLayouts/slideLayout56.xml"/><Relationship Id="rId15" Type="http://schemas.openxmlformats.org/officeDocument/2006/relationships/slideLayout" Target="../slideLayouts/slideLayout15.xml"/><Relationship Id="rId59" Type="http://schemas.openxmlformats.org/officeDocument/2006/relationships/theme" Target="../theme/theme1.xml"/><Relationship Id="rId14" Type="http://schemas.openxmlformats.org/officeDocument/2006/relationships/slideLayout" Target="../slideLayouts/slideLayout14.xml"/><Relationship Id="rId58" Type="http://schemas.openxmlformats.org/officeDocument/2006/relationships/slideLayout" Target="../slideLayouts/slideLayout5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1"/>
          <p:cNvSpPr txBox="1"/>
          <p:nvPr>
            <p:ph type="title"/>
          </p:nvPr>
        </p:nvSpPr>
        <p:spPr>
          <a:xfrm>
            <a:off x="431652" y="431775"/>
            <a:ext cx="9936162" cy="12525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venir"/>
              <a:buNone/>
              <a:defRPr b="1" i="0" sz="2800" u="none" cap="none" strike="noStrike">
                <a:solidFill>
                  <a:schemeClr val="dk2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  <p:sldLayoutId id="2147483681" r:id="rId33"/>
    <p:sldLayoutId id="2147483682" r:id="rId34"/>
    <p:sldLayoutId id="2147483683" r:id="rId35"/>
    <p:sldLayoutId id="2147483684" r:id="rId36"/>
    <p:sldLayoutId id="2147483685" r:id="rId37"/>
    <p:sldLayoutId id="2147483686" r:id="rId38"/>
    <p:sldLayoutId id="2147483687" r:id="rId39"/>
    <p:sldLayoutId id="2147483688" r:id="rId40"/>
    <p:sldLayoutId id="2147483689" r:id="rId41"/>
    <p:sldLayoutId id="2147483690" r:id="rId42"/>
    <p:sldLayoutId id="2147483691" r:id="rId43"/>
    <p:sldLayoutId id="2147483692" r:id="rId44"/>
    <p:sldLayoutId id="2147483693" r:id="rId45"/>
    <p:sldLayoutId id="2147483694" r:id="rId46"/>
    <p:sldLayoutId id="2147483695" r:id="rId47"/>
    <p:sldLayoutId id="2147483696" r:id="rId48"/>
    <p:sldLayoutId id="2147483697" r:id="rId49"/>
    <p:sldLayoutId id="2147483698" r:id="rId50"/>
    <p:sldLayoutId id="2147483699" r:id="rId51"/>
    <p:sldLayoutId id="2147483700" r:id="rId52"/>
    <p:sldLayoutId id="2147483701" r:id="rId53"/>
    <p:sldLayoutId id="2147483702" r:id="rId54"/>
    <p:sldLayoutId id="2147483703" r:id="rId55"/>
    <p:sldLayoutId id="2147483704" r:id="rId56"/>
    <p:sldLayoutId id="2147483705" r:id="rId57"/>
    <p:sldLayoutId id="2147483706" r:id="rId58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3629">
          <p15:clr>
            <a:srgbClr val="F26B43"/>
          </p15:clr>
        </p15:guide>
        <p15:guide id="2" orient="horz" pos="1020">
          <p15:clr>
            <a:srgbClr val="F26B43"/>
          </p15:clr>
        </p15:guide>
        <p15:guide id="3" pos="453">
          <p15:clr>
            <a:srgbClr val="F26B43"/>
          </p15:clr>
        </p15:guide>
        <p15:guide id="4" orient="horz" pos="4536">
          <p15:clr>
            <a:srgbClr val="F26B43"/>
          </p15:clr>
        </p15:guide>
        <p15:guide id="5" orient="horz" pos="227">
          <p15:clr>
            <a:srgbClr val="F26B43"/>
          </p15:clr>
        </p15:guide>
        <p15:guide id="6" orient="horz" pos="3855">
          <p15:clr>
            <a:srgbClr val="F26B43"/>
          </p15:clr>
        </p15:guide>
        <p15:guide id="7" pos="6804">
          <p15:clr>
            <a:srgbClr val="F26B43"/>
          </p15:clr>
        </p15:guide>
        <p15:guide id="8" orient="horz" pos="3697">
          <p15:clr>
            <a:srgbClr val="F26B43"/>
          </p15:clr>
        </p15:guide>
        <p15:guide id="9" orient="horz" pos="2041">
          <p15:clr>
            <a:srgbClr val="F26B43"/>
          </p15:clr>
        </p15:guide>
        <p15:guide id="10" orient="horz" pos="79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7.jpg"/><Relationship Id="rId4" Type="http://schemas.openxmlformats.org/officeDocument/2006/relationships/image" Target="../media/image19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7.jpg"/><Relationship Id="rId4" Type="http://schemas.openxmlformats.org/officeDocument/2006/relationships/image" Target="../media/image19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7.jpg"/><Relationship Id="rId4" Type="http://schemas.openxmlformats.org/officeDocument/2006/relationships/image" Target="../media/image19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7.jpg"/><Relationship Id="rId4" Type="http://schemas.openxmlformats.org/officeDocument/2006/relationships/image" Target="../media/image19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8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1"/>
          <p:cNvSpPr txBox="1"/>
          <p:nvPr>
            <p:ph idx="1" type="body"/>
          </p:nvPr>
        </p:nvSpPr>
        <p:spPr>
          <a:xfrm>
            <a:off x="725045" y="2736031"/>
            <a:ext cx="5538583" cy="17354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it-IT" sz="4400"/>
              <a:t>Elezioni amministrative</a:t>
            </a:r>
            <a:r>
              <a:rPr lang="it-IT" sz="4400">
                <a:solidFill>
                  <a:srgbClr val="FF8200"/>
                </a:solidFill>
              </a:rPr>
              <a:t>.</a:t>
            </a:r>
            <a:endParaRPr/>
          </a:p>
        </p:txBody>
      </p:sp>
      <p:sp>
        <p:nvSpPr>
          <p:cNvPr id="390" name="Google Shape;390;p1"/>
          <p:cNvSpPr txBox="1"/>
          <p:nvPr>
            <p:ph idx="2" type="body"/>
          </p:nvPr>
        </p:nvSpPr>
        <p:spPr>
          <a:xfrm>
            <a:off x="724320" y="5292459"/>
            <a:ext cx="5539255" cy="3667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it-IT"/>
              <a:t>7-8 giugno 2026</a:t>
            </a:r>
            <a:endParaRPr/>
          </a:p>
        </p:txBody>
      </p:sp>
      <p:sp>
        <p:nvSpPr>
          <p:cNvPr id="391" name="Google Shape;391;p1"/>
          <p:cNvSpPr txBox="1"/>
          <p:nvPr>
            <p:ph idx="3" type="body"/>
          </p:nvPr>
        </p:nvSpPr>
        <p:spPr>
          <a:xfrm>
            <a:off x="725045" y="4546988"/>
            <a:ext cx="5539255" cy="6864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it-IT"/>
              <a:t>Sardegna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3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p2"/>
          <p:cNvSpPr txBox="1"/>
          <p:nvPr>
            <p:ph idx="1" type="body"/>
          </p:nvPr>
        </p:nvSpPr>
        <p:spPr>
          <a:xfrm>
            <a:off x="725045" y="2736031"/>
            <a:ext cx="5538583" cy="17354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it-IT" sz="4400"/>
              <a:t>Grazie</a:t>
            </a:r>
            <a:r>
              <a:rPr lang="it-IT" sz="4400">
                <a:solidFill>
                  <a:srgbClr val="FF8200"/>
                </a:solidFill>
              </a:rPr>
              <a:t>.</a:t>
            </a:r>
            <a:endParaRPr/>
          </a:p>
        </p:txBody>
      </p:sp>
      <p:sp>
        <p:nvSpPr>
          <p:cNvPr id="465" name="Google Shape;465;p2"/>
          <p:cNvSpPr txBox="1"/>
          <p:nvPr>
            <p:ph idx="3" type="body"/>
          </p:nvPr>
        </p:nvSpPr>
        <p:spPr>
          <a:xfrm>
            <a:off x="725045" y="4546988"/>
            <a:ext cx="5539255" cy="6864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it-IT"/>
              <a:t>Sardegna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5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3"/>
          <p:cNvSpPr txBox="1"/>
          <p:nvPr>
            <p:ph type="title"/>
          </p:nvPr>
        </p:nvSpPr>
        <p:spPr>
          <a:xfrm>
            <a:off x="431652" y="468178"/>
            <a:ext cx="10656904" cy="5758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venir"/>
              <a:buNone/>
            </a:pPr>
            <a:r>
              <a:rPr lang="it-IT"/>
              <a:t>Scenario politico </a:t>
            </a:r>
            <a:endParaRPr/>
          </a:p>
        </p:txBody>
      </p:sp>
      <p:sp>
        <p:nvSpPr>
          <p:cNvPr id="397" name="Google Shape;397;p3"/>
          <p:cNvSpPr txBox="1"/>
          <p:nvPr>
            <p:ph idx="1" type="body"/>
          </p:nvPr>
        </p:nvSpPr>
        <p:spPr>
          <a:xfrm>
            <a:off x="1007716" y="1642860"/>
            <a:ext cx="9361040" cy="39734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it-IT"/>
              <a:t>In Sardegna il 7 e l’8 giugno 2026 si voterà in 148 Comuni. Un eventuale turno di ballottaggio (in programma il 21 e il 22) è possibile solo in cinque Comuni: due sono capoluogo di Provincia (Sanluri e Tempio Pausania), tre hanno più di 15mila abitanti (Quartu Sant’Elena, Porto Torres e Sestu). Complessivamente saranno chiamati alle urne circa 402mila elettori: all’ultimo referendum gli elettori erano un milione e 300mila e quindi questo dato fa capire che si tratta di un test elettorale di un certo rilievo, anche se non coinvolge i maggiori centri dell’Isola. Inizialmente i Comuni erano 149, ma a Bidonì, il Comune più piccolo della Sardegna, non sono state presentate liste.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rPr lang="it-IT"/>
              <a:t>I Comuni sui cui territori sono previsti interventi portati avanti da Terna sono 20: quattro nella Città metropolitana di Cagliari (Quartu Sant’Elena, Sestu, Maracalagonis, Settimo San Pietro), due nella Provincia del Sulcis-Iglesiente (Villamassargia e Musei), uno in quella del Medio Campidano (Guspini), uno in Gallura (Santa Teresa Gallura), sei nella Città metropolitana di Sassari (Porto Torres, Ploaghe, Bessude, Thiesi, Giave e Cossoine) e sei nella Provincia di Oristano (Santu Lussurgiu, Santa Giusta, Siamaggiore, Simaxis, San Nicolò Arcidano e Palmas Arborea)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4"/>
          <p:cNvSpPr txBox="1"/>
          <p:nvPr>
            <p:ph idx="12" type="sldNum"/>
          </p:nvPr>
        </p:nvSpPr>
        <p:spPr>
          <a:xfrm>
            <a:off x="8568556" y="5688359"/>
            <a:ext cx="2520000" cy="2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  <p:sp>
        <p:nvSpPr>
          <p:cNvPr id="403" name="Google Shape;403;p4"/>
          <p:cNvSpPr txBox="1"/>
          <p:nvPr>
            <p:ph type="title"/>
          </p:nvPr>
        </p:nvSpPr>
        <p:spPr>
          <a:xfrm>
            <a:off x="725045" y="2016071"/>
            <a:ext cx="6192688" cy="244803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93B"/>
              </a:buClr>
              <a:buSzPts val="4400"/>
              <a:buFont typeface="Avenir"/>
              <a:buNone/>
            </a:pPr>
            <a:r>
              <a:rPr lang="it-IT"/>
              <a:t>I candidati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7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p5"/>
          <p:cNvSpPr txBox="1"/>
          <p:nvPr>
            <p:ph idx="12" type="sldNum"/>
          </p:nvPr>
        </p:nvSpPr>
        <p:spPr>
          <a:xfrm>
            <a:off x="8568556" y="5688359"/>
            <a:ext cx="2520000" cy="2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  <p:sp>
        <p:nvSpPr>
          <p:cNvPr id="409" name="Google Shape;409;p5"/>
          <p:cNvSpPr txBox="1"/>
          <p:nvPr>
            <p:ph type="title"/>
          </p:nvPr>
        </p:nvSpPr>
        <p:spPr>
          <a:xfrm>
            <a:off x="431652" y="468178"/>
            <a:ext cx="10656904" cy="5758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venir"/>
              <a:buNone/>
            </a:pPr>
            <a:r>
              <a:rPr lang="it-IT"/>
              <a:t>Ploaghe</a:t>
            </a:r>
            <a:endParaRPr/>
          </a:p>
        </p:txBody>
      </p:sp>
      <p:sp>
        <p:nvSpPr>
          <p:cNvPr id="410" name="Google Shape;410;p5"/>
          <p:cNvSpPr txBox="1"/>
          <p:nvPr>
            <p:ph idx="1" type="body"/>
          </p:nvPr>
        </p:nvSpPr>
        <p:spPr>
          <a:xfrm>
            <a:off x="1007716" y="1630865"/>
            <a:ext cx="4320480" cy="346963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1" lang="it-IT"/>
              <a:t>Giammario Busellu </a:t>
            </a:r>
            <a:r>
              <a:rPr lang="it-IT"/>
              <a:t>(Lista civica)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rPr lang="it-IT"/>
              <a:t>Attuale vicesindaco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rPr b="1" lang="it-IT"/>
              <a:t>La lista</a:t>
            </a:r>
            <a:r>
              <a:rPr lang="it-IT"/>
              <a:t>: Obiettivo Ploaghe</a:t>
            </a:r>
            <a:endParaRPr/>
          </a:p>
        </p:txBody>
      </p:sp>
      <p:sp>
        <p:nvSpPr>
          <p:cNvPr id="411" name="Google Shape;411;p5"/>
          <p:cNvSpPr txBox="1"/>
          <p:nvPr>
            <p:ph idx="2" type="body"/>
          </p:nvPr>
        </p:nvSpPr>
        <p:spPr>
          <a:xfrm>
            <a:off x="6167544" y="1642860"/>
            <a:ext cx="4320480" cy="346963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1" lang="it-IT"/>
              <a:t>Antonio Baule </a:t>
            </a:r>
            <a:r>
              <a:rPr lang="it-IT"/>
              <a:t>(Lista civica)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rPr b="1" lang="it-IT"/>
              <a:t>La lista</a:t>
            </a:r>
            <a:r>
              <a:rPr lang="it-IT"/>
              <a:t>: Siamo Ploaghe</a:t>
            </a:r>
            <a:endParaRPr/>
          </a:p>
        </p:txBody>
      </p:sp>
      <p:pic>
        <p:nvPicPr>
          <p:cNvPr descr="Brad Pitt para relembrar :: Filme | Cinema | Crítica | CinePipocaCult" id="412" name="Google Shape;412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33959" y="2882897"/>
            <a:ext cx="1065959" cy="1407592"/>
          </a:xfrm>
          <a:prstGeom prst="ellipse">
            <a:avLst/>
          </a:prstGeom>
          <a:noFill/>
          <a:ln>
            <a:noFill/>
          </a:ln>
        </p:spPr>
      </p:pic>
      <p:pic>
        <p:nvPicPr>
          <p:cNvPr descr="Sono passati 5 anni dall'elezione di Sergio Mattarella a presidente ..." id="413" name="Google Shape;413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841926" y="2882897"/>
            <a:ext cx="1312968" cy="1337214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7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6"/>
          <p:cNvSpPr txBox="1"/>
          <p:nvPr>
            <p:ph idx="12" type="sldNum"/>
          </p:nvPr>
        </p:nvSpPr>
        <p:spPr>
          <a:xfrm>
            <a:off x="8568556" y="5688359"/>
            <a:ext cx="2520000" cy="2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  <p:sp>
        <p:nvSpPr>
          <p:cNvPr id="419" name="Google Shape;419;p6"/>
          <p:cNvSpPr txBox="1"/>
          <p:nvPr>
            <p:ph type="title"/>
          </p:nvPr>
        </p:nvSpPr>
        <p:spPr>
          <a:xfrm>
            <a:off x="431652" y="468178"/>
            <a:ext cx="10656904" cy="5758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venir"/>
              <a:buNone/>
            </a:pPr>
            <a:r>
              <a:rPr lang="it-IT"/>
              <a:t>BIO Busellu</a:t>
            </a:r>
            <a:endParaRPr/>
          </a:p>
        </p:txBody>
      </p:sp>
      <p:sp>
        <p:nvSpPr>
          <p:cNvPr id="420" name="Google Shape;420;p6"/>
          <p:cNvSpPr txBox="1"/>
          <p:nvPr>
            <p:ph idx="1" type="body"/>
          </p:nvPr>
        </p:nvSpPr>
        <p:spPr>
          <a:xfrm>
            <a:off x="1007716" y="1630865"/>
            <a:ext cx="4320480" cy="346963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  <p:sp>
        <p:nvSpPr>
          <p:cNvPr id="421" name="Google Shape;421;p6"/>
          <p:cNvSpPr txBox="1"/>
          <p:nvPr>
            <p:ph idx="2" type="body"/>
          </p:nvPr>
        </p:nvSpPr>
        <p:spPr>
          <a:xfrm>
            <a:off x="6167544" y="1642860"/>
            <a:ext cx="4320480" cy="346963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5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p7"/>
          <p:cNvSpPr txBox="1"/>
          <p:nvPr>
            <p:ph idx="12" type="sldNum"/>
          </p:nvPr>
        </p:nvSpPr>
        <p:spPr>
          <a:xfrm>
            <a:off x="8568556" y="5688359"/>
            <a:ext cx="2520000" cy="2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  <p:sp>
        <p:nvSpPr>
          <p:cNvPr id="427" name="Google Shape;427;p7"/>
          <p:cNvSpPr txBox="1"/>
          <p:nvPr>
            <p:ph type="title"/>
          </p:nvPr>
        </p:nvSpPr>
        <p:spPr>
          <a:xfrm>
            <a:off x="431652" y="468178"/>
            <a:ext cx="10656904" cy="5758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venir"/>
              <a:buNone/>
            </a:pPr>
            <a:r>
              <a:rPr lang="it-IT"/>
              <a:t>BIO Baule</a:t>
            </a:r>
            <a:endParaRPr/>
          </a:p>
        </p:txBody>
      </p:sp>
      <p:sp>
        <p:nvSpPr>
          <p:cNvPr id="428" name="Google Shape;428;p7"/>
          <p:cNvSpPr txBox="1"/>
          <p:nvPr>
            <p:ph idx="1" type="body"/>
          </p:nvPr>
        </p:nvSpPr>
        <p:spPr>
          <a:xfrm>
            <a:off x="1007716" y="1630865"/>
            <a:ext cx="4320480" cy="346963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  <p:sp>
        <p:nvSpPr>
          <p:cNvPr id="429" name="Google Shape;429;p7"/>
          <p:cNvSpPr txBox="1"/>
          <p:nvPr>
            <p:ph idx="2" type="body"/>
          </p:nvPr>
        </p:nvSpPr>
        <p:spPr>
          <a:xfrm>
            <a:off x="6167544" y="1642860"/>
            <a:ext cx="4320480" cy="346963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3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p8"/>
          <p:cNvSpPr txBox="1"/>
          <p:nvPr>
            <p:ph idx="12" type="sldNum"/>
          </p:nvPr>
        </p:nvSpPr>
        <p:spPr>
          <a:xfrm>
            <a:off x="8568556" y="5688359"/>
            <a:ext cx="2520000" cy="2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  <p:sp>
        <p:nvSpPr>
          <p:cNvPr id="435" name="Google Shape;435;p8"/>
          <p:cNvSpPr txBox="1"/>
          <p:nvPr>
            <p:ph type="title"/>
          </p:nvPr>
        </p:nvSpPr>
        <p:spPr>
          <a:xfrm>
            <a:off x="431652" y="468178"/>
            <a:ext cx="10656904" cy="5758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venir"/>
              <a:buNone/>
            </a:pPr>
            <a:r>
              <a:rPr lang="it-IT"/>
              <a:t>Nulvi</a:t>
            </a:r>
            <a:endParaRPr/>
          </a:p>
        </p:txBody>
      </p:sp>
      <p:sp>
        <p:nvSpPr>
          <p:cNvPr id="436" name="Google Shape;436;p8"/>
          <p:cNvSpPr txBox="1"/>
          <p:nvPr>
            <p:ph idx="1" type="body"/>
          </p:nvPr>
        </p:nvSpPr>
        <p:spPr>
          <a:xfrm>
            <a:off x="1007716" y="1630865"/>
            <a:ext cx="4320480" cy="346963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1" lang="it-IT"/>
              <a:t>Giammario Busellu </a:t>
            </a:r>
            <a:r>
              <a:rPr lang="it-IT"/>
              <a:t>(Lista civica)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rPr lang="it-IT"/>
              <a:t>Attuale vicesindaco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rPr b="1" lang="it-IT"/>
              <a:t>La lista</a:t>
            </a:r>
            <a:r>
              <a:rPr lang="it-IT"/>
              <a:t>: Obiettivo Ploaghe</a:t>
            </a:r>
            <a:endParaRPr/>
          </a:p>
        </p:txBody>
      </p:sp>
      <p:sp>
        <p:nvSpPr>
          <p:cNvPr id="437" name="Google Shape;437;p8"/>
          <p:cNvSpPr txBox="1"/>
          <p:nvPr>
            <p:ph idx="2" type="body"/>
          </p:nvPr>
        </p:nvSpPr>
        <p:spPr>
          <a:xfrm>
            <a:off x="6167544" y="1642860"/>
            <a:ext cx="4320480" cy="346963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1" lang="it-IT"/>
              <a:t>Antonio Baule </a:t>
            </a:r>
            <a:r>
              <a:rPr lang="it-IT"/>
              <a:t>(Lista civica)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rPr b="1" lang="it-IT"/>
              <a:t>La lista</a:t>
            </a:r>
            <a:r>
              <a:rPr lang="it-IT"/>
              <a:t>: Siamo Ploaghe</a:t>
            </a:r>
            <a:endParaRPr/>
          </a:p>
        </p:txBody>
      </p:sp>
      <p:pic>
        <p:nvPicPr>
          <p:cNvPr descr="Brad Pitt para relembrar :: Filme | Cinema | Crítica | CinePipocaCult" id="438" name="Google Shape;438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33959" y="2882897"/>
            <a:ext cx="1065959" cy="1407592"/>
          </a:xfrm>
          <a:prstGeom prst="ellipse">
            <a:avLst/>
          </a:prstGeom>
          <a:noFill/>
          <a:ln>
            <a:noFill/>
          </a:ln>
        </p:spPr>
      </p:pic>
      <p:pic>
        <p:nvPicPr>
          <p:cNvPr descr="Sono passati 5 anni dall'elezione di Sergio Mattarella a presidente ..." id="439" name="Google Shape;439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841926" y="2882897"/>
            <a:ext cx="1312968" cy="1337214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3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p9"/>
          <p:cNvSpPr txBox="1"/>
          <p:nvPr>
            <p:ph idx="12" type="sldNum"/>
          </p:nvPr>
        </p:nvSpPr>
        <p:spPr>
          <a:xfrm>
            <a:off x="8568556" y="5688359"/>
            <a:ext cx="2520000" cy="2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  <p:sp>
        <p:nvSpPr>
          <p:cNvPr id="445" name="Google Shape;445;p9"/>
          <p:cNvSpPr txBox="1"/>
          <p:nvPr>
            <p:ph type="title"/>
          </p:nvPr>
        </p:nvSpPr>
        <p:spPr>
          <a:xfrm>
            <a:off x="431652" y="468178"/>
            <a:ext cx="10656904" cy="5758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venir"/>
              <a:buNone/>
            </a:pPr>
            <a:r>
              <a:rPr lang="it-IT"/>
              <a:t>Bio Nulvi</a:t>
            </a:r>
            <a:endParaRPr/>
          </a:p>
        </p:txBody>
      </p:sp>
      <p:sp>
        <p:nvSpPr>
          <p:cNvPr id="446" name="Google Shape;446;p9"/>
          <p:cNvSpPr txBox="1"/>
          <p:nvPr>
            <p:ph idx="1" type="body"/>
          </p:nvPr>
        </p:nvSpPr>
        <p:spPr>
          <a:xfrm>
            <a:off x="1007716" y="1630865"/>
            <a:ext cx="4320480" cy="346963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1" lang="it-IT"/>
              <a:t>Giammario Busellu </a:t>
            </a:r>
            <a:r>
              <a:rPr lang="it-IT"/>
              <a:t>(Lista civica)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rPr lang="it-IT"/>
              <a:t>Attuale vicesindaco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rPr b="1" lang="it-IT"/>
              <a:t>La lista</a:t>
            </a:r>
            <a:r>
              <a:rPr lang="it-IT"/>
              <a:t>: Obiettivo Ploaghe</a:t>
            </a:r>
            <a:endParaRPr/>
          </a:p>
        </p:txBody>
      </p:sp>
      <p:sp>
        <p:nvSpPr>
          <p:cNvPr id="447" name="Google Shape;447;p9"/>
          <p:cNvSpPr txBox="1"/>
          <p:nvPr>
            <p:ph idx="2" type="body"/>
          </p:nvPr>
        </p:nvSpPr>
        <p:spPr>
          <a:xfrm>
            <a:off x="6167544" y="1642860"/>
            <a:ext cx="4320480" cy="346963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1" lang="it-IT"/>
              <a:t>Antonio Baule </a:t>
            </a:r>
            <a:r>
              <a:rPr lang="it-IT"/>
              <a:t>(Lista civica)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rPr b="1" lang="it-IT"/>
              <a:t>La lista</a:t>
            </a:r>
            <a:r>
              <a:rPr lang="it-IT"/>
              <a:t>: Siamo Ploaghe</a:t>
            </a:r>
            <a:endParaRPr/>
          </a:p>
        </p:txBody>
      </p:sp>
      <p:pic>
        <p:nvPicPr>
          <p:cNvPr descr="Brad Pitt para relembrar :: Filme | Cinema | Crítica | CinePipocaCult" id="448" name="Google Shape;448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33959" y="2882897"/>
            <a:ext cx="1065959" cy="1407592"/>
          </a:xfrm>
          <a:prstGeom prst="ellipse">
            <a:avLst/>
          </a:prstGeom>
          <a:noFill/>
          <a:ln>
            <a:noFill/>
          </a:ln>
        </p:spPr>
      </p:pic>
      <p:pic>
        <p:nvPicPr>
          <p:cNvPr descr="Sono passati 5 anni dall'elezione di Sergio Mattarella a presidente ..." id="449" name="Google Shape;449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841926" y="2882897"/>
            <a:ext cx="1312968" cy="1337214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3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p10"/>
          <p:cNvSpPr txBox="1"/>
          <p:nvPr>
            <p:ph idx="12" type="sldNum"/>
          </p:nvPr>
        </p:nvSpPr>
        <p:spPr>
          <a:xfrm>
            <a:off x="8568556" y="5688359"/>
            <a:ext cx="2520000" cy="2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  <p:sp>
        <p:nvSpPr>
          <p:cNvPr id="455" name="Google Shape;455;p10"/>
          <p:cNvSpPr txBox="1"/>
          <p:nvPr>
            <p:ph type="title"/>
          </p:nvPr>
        </p:nvSpPr>
        <p:spPr>
          <a:xfrm>
            <a:off x="431652" y="468178"/>
            <a:ext cx="10656904" cy="5758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venir"/>
              <a:buNone/>
            </a:pPr>
            <a:r>
              <a:rPr lang="it-IT"/>
              <a:t>Bio Nulvi</a:t>
            </a:r>
            <a:endParaRPr/>
          </a:p>
        </p:txBody>
      </p:sp>
      <p:sp>
        <p:nvSpPr>
          <p:cNvPr id="456" name="Google Shape;456;p10"/>
          <p:cNvSpPr txBox="1"/>
          <p:nvPr>
            <p:ph idx="1" type="body"/>
          </p:nvPr>
        </p:nvSpPr>
        <p:spPr>
          <a:xfrm>
            <a:off x="1007716" y="1630865"/>
            <a:ext cx="4320480" cy="346963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1" lang="it-IT"/>
              <a:t>Giammario Busellu </a:t>
            </a:r>
            <a:r>
              <a:rPr lang="it-IT"/>
              <a:t>(Lista civica)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rPr lang="it-IT"/>
              <a:t>Attuale vicesindaco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rPr b="1" lang="it-IT"/>
              <a:t>La lista</a:t>
            </a:r>
            <a:r>
              <a:rPr lang="it-IT"/>
              <a:t>: Obiettivo Ploaghe</a:t>
            </a:r>
            <a:endParaRPr/>
          </a:p>
        </p:txBody>
      </p:sp>
      <p:sp>
        <p:nvSpPr>
          <p:cNvPr id="457" name="Google Shape;457;p10"/>
          <p:cNvSpPr txBox="1"/>
          <p:nvPr>
            <p:ph idx="2" type="body"/>
          </p:nvPr>
        </p:nvSpPr>
        <p:spPr>
          <a:xfrm>
            <a:off x="6167544" y="1642860"/>
            <a:ext cx="4320480" cy="346963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1" lang="it-IT"/>
              <a:t>Antonio Baule </a:t>
            </a:r>
            <a:r>
              <a:rPr lang="it-IT"/>
              <a:t>(Lista civica)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rPr b="1" lang="it-IT"/>
              <a:t>La lista</a:t>
            </a:r>
            <a:r>
              <a:rPr lang="it-IT"/>
              <a:t>: Siamo Ploaghe</a:t>
            </a:r>
            <a:endParaRPr/>
          </a:p>
        </p:txBody>
      </p:sp>
      <p:pic>
        <p:nvPicPr>
          <p:cNvPr descr="Brad Pitt para relembrar :: Filme | Cinema | Crítica | CinePipocaCult" id="458" name="Google Shape;458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33959" y="2882897"/>
            <a:ext cx="1065959" cy="1407592"/>
          </a:xfrm>
          <a:prstGeom prst="ellipse">
            <a:avLst/>
          </a:prstGeom>
          <a:noFill/>
          <a:ln>
            <a:noFill/>
          </a:ln>
        </p:spPr>
      </p:pic>
      <p:pic>
        <p:nvPicPr>
          <p:cNvPr descr="Sono passati 5 anni dall'elezione di Sergio Mattarella a presidente ..." id="459" name="Google Shape;459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841926" y="2882897"/>
            <a:ext cx="1312968" cy="1337214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EC Newgate 2023_GLOBAL">
  <a:themeElements>
    <a:clrScheme name="SEC NEWGATE TEMPLATE">
      <a:dk1>
        <a:srgbClr val="16093E"/>
      </a:dk1>
      <a:lt1>
        <a:srgbClr val="FFFFFF"/>
      </a:lt1>
      <a:dk2>
        <a:srgbClr val="16093E"/>
      </a:dk2>
      <a:lt2>
        <a:srgbClr val="F7F6F4"/>
      </a:lt2>
      <a:accent1>
        <a:srgbClr val="16093E"/>
      </a:accent1>
      <a:accent2>
        <a:srgbClr val="FF8300"/>
      </a:accent2>
      <a:accent3>
        <a:srgbClr val="C81783"/>
      </a:accent3>
      <a:accent4>
        <a:srgbClr val="F7F6F4"/>
      </a:accent4>
      <a:accent5>
        <a:srgbClr val="303030"/>
      </a:accent5>
      <a:accent6>
        <a:srgbClr val="64A9C2"/>
      </a:accent6>
      <a:hlink>
        <a:srgbClr val="C81783"/>
      </a:hlink>
      <a:folHlink>
        <a:srgbClr val="FF83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2023-11-16T16:33:40Z</dcterms:created>
  <dc:creator>Irene Ferrario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0x010100824733AF7D898545B14FD462722E46FD</vt:lpwstr>
  </property>
  <property fmtid="{D5CDD505-2E9C-101B-9397-08002B2CF9AE}" pid="3" name="MediaServiceImageTags">
    <vt:lpwstr/>
  </property>
</Properties>
</file>